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19"/>
  </p:notesMasterIdLst>
  <p:sldIdLst>
    <p:sldId id="351" r:id="rId4"/>
    <p:sldId id="347" r:id="rId5"/>
    <p:sldId id="352" r:id="rId6"/>
    <p:sldId id="316" r:id="rId7"/>
    <p:sldId id="364" r:id="rId8"/>
    <p:sldId id="363" r:id="rId9"/>
    <p:sldId id="358" r:id="rId10"/>
    <p:sldId id="353" r:id="rId11"/>
    <p:sldId id="356" r:id="rId12"/>
    <p:sldId id="359" r:id="rId13"/>
    <p:sldId id="360" r:id="rId14"/>
    <p:sldId id="354" r:id="rId15"/>
    <p:sldId id="322" r:id="rId16"/>
    <p:sldId id="365" r:id="rId17"/>
    <p:sldId id="35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D9B9766A-7EB1-C640-94F1-ED1687BB6900}">
          <p14:sldIdLst>
            <p14:sldId id="351"/>
            <p14:sldId id="347"/>
            <p14:sldId id="352"/>
            <p14:sldId id="316"/>
            <p14:sldId id="364"/>
            <p14:sldId id="363"/>
            <p14:sldId id="358"/>
            <p14:sldId id="353"/>
            <p14:sldId id="356"/>
            <p14:sldId id="359"/>
            <p14:sldId id="360"/>
            <p14:sldId id="354"/>
            <p14:sldId id="322"/>
            <p14:sldId id="365"/>
            <p14:sldId id="35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26" autoAdjust="0"/>
    <p:restoredTop sz="94660"/>
  </p:normalViewPr>
  <p:slideViewPr>
    <p:cSldViewPr snapToGrid="0" showGuides="1">
      <p:cViewPr varScale="1">
        <p:scale>
          <a:sx n="162" d="100"/>
          <a:sy n="162" d="100"/>
        </p:scale>
        <p:origin x="888" y="192"/>
      </p:cViewPr>
      <p:guideLst>
        <p:guide orient="horz" pos="21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7.png>
</file>

<file path=ppt/media/image18.png>
</file>

<file path=ppt/media/image19.png>
</file>

<file path=ppt/media/image2.jpg>
</file>

<file path=ppt/media/image20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AF045-FEF6-43EA-9CDC-C84FC3F85E9C}" type="datetimeFigureOut">
              <a:rPr lang="en-US" smtClean="0"/>
              <a:t>7/15/22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F1279-6CE4-4169-83D3-4483097B6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8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gradFill flip="none" rotWithShape="1">
          <a:gsLst>
            <a:gs pos="0">
              <a:schemeClr val="accent1"/>
            </a:gs>
            <a:gs pos="100000">
              <a:schemeClr val="accent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C0344B-AC7D-4ED3-9B6A-87AC0AED83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463" y="-468065"/>
            <a:ext cx="4110019" cy="389706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9031DEF-FF07-4EBA-8ED1-D0BCE0761541}"/>
              </a:ext>
            </a:extLst>
          </p:cNvPr>
          <p:cNvSpPr/>
          <p:nvPr userDrawn="1"/>
        </p:nvSpPr>
        <p:spPr>
          <a:xfrm>
            <a:off x="9342103" y="45555"/>
            <a:ext cx="3003442" cy="3003442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3302444-772F-483F-ACAB-5A9C92AD5477}"/>
              </a:ext>
            </a:extLst>
          </p:cNvPr>
          <p:cNvSpPr/>
          <p:nvPr userDrawn="1"/>
        </p:nvSpPr>
        <p:spPr>
          <a:xfrm>
            <a:off x="-667824" y="2996005"/>
            <a:ext cx="2393338" cy="2393338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5234474-8C82-40C3-9FD2-F258748BA7A5}"/>
              </a:ext>
            </a:extLst>
          </p:cNvPr>
          <p:cNvSpPr/>
          <p:nvPr userDrawn="1"/>
        </p:nvSpPr>
        <p:spPr>
          <a:xfrm>
            <a:off x="6138505" y="4931795"/>
            <a:ext cx="1761493" cy="1758422"/>
          </a:xfrm>
          <a:custGeom>
            <a:avLst/>
            <a:gdLst>
              <a:gd name="connsiteX0" fmla="*/ 1196669 w 1761493"/>
              <a:gd name="connsiteY0" fmla="*/ 0 h 1758422"/>
              <a:gd name="connsiteX1" fmla="*/ 1662467 w 1761493"/>
              <a:gd name="connsiteY1" fmla="*/ 94040 h 1758422"/>
              <a:gd name="connsiteX2" fmla="*/ 1761493 w 1761493"/>
              <a:gd name="connsiteY2" fmla="*/ 141744 h 1758422"/>
              <a:gd name="connsiteX3" fmla="*/ 140264 w 1761493"/>
              <a:gd name="connsiteY3" fmla="*/ 1758422 h 1758422"/>
              <a:gd name="connsiteX4" fmla="*/ 94040 w 1761493"/>
              <a:gd name="connsiteY4" fmla="*/ 1662467 h 1758422"/>
              <a:gd name="connsiteX5" fmla="*/ 0 w 1761493"/>
              <a:gd name="connsiteY5" fmla="*/ 1196669 h 1758422"/>
              <a:gd name="connsiteX6" fmla="*/ 1196669 w 1761493"/>
              <a:gd name="connsiteY6" fmla="*/ 0 h 1758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61493" h="1758422">
                <a:moveTo>
                  <a:pt x="1196669" y="0"/>
                </a:moveTo>
                <a:cubicBezTo>
                  <a:pt x="1361895" y="0"/>
                  <a:pt x="1519299" y="33486"/>
                  <a:pt x="1662467" y="94040"/>
                </a:cubicBezTo>
                <a:lnTo>
                  <a:pt x="1761493" y="141744"/>
                </a:lnTo>
                <a:lnTo>
                  <a:pt x="140264" y="1758422"/>
                </a:lnTo>
                <a:lnTo>
                  <a:pt x="94040" y="1662467"/>
                </a:lnTo>
                <a:cubicBezTo>
                  <a:pt x="33486" y="1519299"/>
                  <a:pt x="0" y="1361895"/>
                  <a:pt x="0" y="1196669"/>
                </a:cubicBezTo>
                <a:cubicBezTo>
                  <a:pt x="0" y="535767"/>
                  <a:pt x="535767" y="0"/>
                  <a:pt x="119666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92F1F70-9D94-415E-8C46-EDF5C4984FE0}"/>
              </a:ext>
            </a:extLst>
          </p:cNvPr>
          <p:cNvSpPr/>
          <p:nvPr userDrawn="1"/>
        </p:nvSpPr>
        <p:spPr>
          <a:xfrm rot="13518210" flipH="1">
            <a:off x="9189934" y="1137317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B3F7301-A477-40EF-9888-0BA3A79388FA}"/>
              </a:ext>
            </a:extLst>
          </p:cNvPr>
          <p:cNvSpPr/>
          <p:nvPr userDrawn="1"/>
        </p:nvSpPr>
        <p:spPr>
          <a:xfrm rot="2667893" flipH="1">
            <a:off x="5406738" y="-1762068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FA8A02-80B9-4432-9D97-44E1953BCB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810" y="2744694"/>
            <a:ext cx="3734250" cy="35407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5B2FC88-F8FF-4413-A1B6-B10C498CE3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3021" y="768919"/>
            <a:ext cx="3734250" cy="35407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694BF1-D6CF-4DF3-80FC-66870192B0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802" y="-1414282"/>
            <a:ext cx="3734250" cy="35407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BA2441A-C748-4A6E-B742-C7F08B3278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736" y="3798758"/>
            <a:ext cx="4110019" cy="38970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A6A1C4-8A67-4AD0-BF7E-B11D0DE8AA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417" y="3798758"/>
            <a:ext cx="3531102" cy="3348144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6153FA0-B2D8-4185-8303-DC5F52D49755}"/>
              </a:ext>
            </a:extLst>
          </p:cNvPr>
          <p:cNvSpPr/>
          <p:nvPr userDrawn="1"/>
        </p:nvSpPr>
        <p:spPr>
          <a:xfrm rot="2667893" flipH="1">
            <a:off x="10119165" y="-2737793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AEB5086-875A-4688-92B3-190D08AA4642}"/>
              </a:ext>
            </a:extLst>
          </p:cNvPr>
          <p:cNvSpPr/>
          <p:nvPr userDrawn="1"/>
        </p:nvSpPr>
        <p:spPr>
          <a:xfrm rot="2667893" flipH="1">
            <a:off x="4257628" y="-627022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4380160-AECC-47E6-85E4-FFEFA3F7DE47}"/>
              </a:ext>
            </a:extLst>
          </p:cNvPr>
          <p:cNvSpPr/>
          <p:nvPr userDrawn="1"/>
        </p:nvSpPr>
        <p:spPr>
          <a:xfrm rot="2667893" flipH="1">
            <a:off x="10215580" y="2065939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30C9D9E-F3D9-4EBB-8B09-BB47A6DD1283}"/>
              </a:ext>
            </a:extLst>
          </p:cNvPr>
          <p:cNvSpPr/>
          <p:nvPr userDrawn="1"/>
        </p:nvSpPr>
        <p:spPr>
          <a:xfrm rot="13518210" flipH="1">
            <a:off x="-709100" y="1818990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FB9E627-7B3D-47F4-BB4D-5A605146F05C}"/>
              </a:ext>
            </a:extLst>
          </p:cNvPr>
          <p:cNvSpPr/>
          <p:nvPr userDrawn="1"/>
        </p:nvSpPr>
        <p:spPr>
          <a:xfrm rot="2703270">
            <a:off x="2969266" y="-431098"/>
            <a:ext cx="47625" cy="29260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8249B86-648D-48FA-8877-D382384744EC}"/>
              </a:ext>
            </a:extLst>
          </p:cNvPr>
          <p:cNvSpPr/>
          <p:nvPr userDrawn="1"/>
        </p:nvSpPr>
        <p:spPr>
          <a:xfrm rot="2703270">
            <a:off x="1032398" y="3557778"/>
            <a:ext cx="47625" cy="29260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EDB2076F-5914-43A6-B6E2-C12E17527647}"/>
              </a:ext>
            </a:extLst>
          </p:cNvPr>
          <p:cNvSpPr/>
          <p:nvPr userDrawn="1"/>
        </p:nvSpPr>
        <p:spPr>
          <a:xfrm rot="2703270">
            <a:off x="8580552" y="2784302"/>
            <a:ext cx="47625" cy="21945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C33403A-633F-4793-B88B-CBA67B2FBC53}"/>
              </a:ext>
            </a:extLst>
          </p:cNvPr>
          <p:cNvSpPr/>
          <p:nvPr userDrawn="1"/>
        </p:nvSpPr>
        <p:spPr>
          <a:xfrm rot="2703270">
            <a:off x="11184263" y="-197411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D42674E-12BC-47E2-847D-2ACCB9FBFC48}"/>
              </a:ext>
            </a:extLst>
          </p:cNvPr>
          <p:cNvSpPr/>
          <p:nvPr userDrawn="1"/>
        </p:nvSpPr>
        <p:spPr>
          <a:xfrm rot="2703270">
            <a:off x="526462" y="796957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1BE6A9E-F017-4255-B65B-5FEC7E98707A}"/>
              </a:ext>
            </a:extLst>
          </p:cNvPr>
          <p:cNvSpPr/>
          <p:nvPr userDrawn="1"/>
        </p:nvSpPr>
        <p:spPr>
          <a:xfrm rot="2703270">
            <a:off x="4151900" y="5582175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1F078A8-67B9-4A84-9820-60757D5289A4}"/>
              </a:ext>
            </a:extLst>
          </p:cNvPr>
          <p:cNvSpPr/>
          <p:nvPr userDrawn="1"/>
        </p:nvSpPr>
        <p:spPr>
          <a:xfrm rot="2703270">
            <a:off x="7159183" y="218145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8AA798C-DB24-41C7-8E75-EC0919B35340}"/>
              </a:ext>
            </a:extLst>
          </p:cNvPr>
          <p:cNvSpPr/>
          <p:nvPr userDrawn="1"/>
        </p:nvSpPr>
        <p:spPr>
          <a:xfrm rot="2703270">
            <a:off x="10756304" y="4976519"/>
            <a:ext cx="47625" cy="21945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ircle: Hollow 40">
            <a:extLst>
              <a:ext uri="{FF2B5EF4-FFF2-40B4-BE49-F238E27FC236}">
                <a16:creationId xmlns:a16="http://schemas.microsoft.com/office/drawing/2014/main" id="{EA082264-5EC6-4CC1-88A9-BEC5F0AF0249}"/>
              </a:ext>
            </a:extLst>
          </p:cNvPr>
          <p:cNvSpPr/>
          <p:nvPr userDrawn="1"/>
        </p:nvSpPr>
        <p:spPr>
          <a:xfrm>
            <a:off x="1940747" y="6150690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2" name="Circle: Hollow 41">
            <a:extLst>
              <a:ext uri="{FF2B5EF4-FFF2-40B4-BE49-F238E27FC236}">
                <a16:creationId xmlns:a16="http://schemas.microsoft.com/office/drawing/2014/main" id="{34144E29-CDC9-4AA5-80F5-DCFE62CC10EE}"/>
              </a:ext>
            </a:extLst>
          </p:cNvPr>
          <p:cNvSpPr/>
          <p:nvPr userDrawn="1"/>
        </p:nvSpPr>
        <p:spPr>
          <a:xfrm>
            <a:off x="5198769" y="5662761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3" name="Circle: Hollow 42">
            <a:extLst>
              <a:ext uri="{FF2B5EF4-FFF2-40B4-BE49-F238E27FC236}">
                <a16:creationId xmlns:a16="http://schemas.microsoft.com/office/drawing/2014/main" id="{3EE5E573-CFB1-4FDA-BC71-E3177FF65AC5}"/>
              </a:ext>
            </a:extLst>
          </p:cNvPr>
          <p:cNvSpPr/>
          <p:nvPr userDrawn="1"/>
        </p:nvSpPr>
        <p:spPr>
          <a:xfrm>
            <a:off x="9090515" y="378804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4" name="Circle: Hollow 43">
            <a:extLst>
              <a:ext uri="{FF2B5EF4-FFF2-40B4-BE49-F238E27FC236}">
                <a16:creationId xmlns:a16="http://schemas.microsoft.com/office/drawing/2014/main" id="{2545132D-7DFA-4E99-B999-C874A3AE4346}"/>
              </a:ext>
            </a:extLst>
          </p:cNvPr>
          <p:cNvSpPr/>
          <p:nvPr userDrawn="1"/>
        </p:nvSpPr>
        <p:spPr>
          <a:xfrm>
            <a:off x="4738389" y="729356"/>
            <a:ext cx="530853" cy="530853"/>
          </a:xfrm>
          <a:prstGeom prst="donut">
            <a:avLst>
              <a:gd name="adj" fmla="val 8809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5" name="Circle: Hollow 44">
            <a:extLst>
              <a:ext uri="{FF2B5EF4-FFF2-40B4-BE49-F238E27FC236}">
                <a16:creationId xmlns:a16="http://schemas.microsoft.com/office/drawing/2014/main" id="{5E4A93A8-43B8-40CC-B7C1-A269E692B4BC}"/>
              </a:ext>
            </a:extLst>
          </p:cNvPr>
          <p:cNvSpPr/>
          <p:nvPr userDrawn="1"/>
        </p:nvSpPr>
        <p:spPr>
          <a:xfrm>
            <a:off x="10500138" y="3884485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6" name="Circle: Hollow 45">
            <a:extLst>
              <a:ext uri="{FF2B5EF4-FFF2-40B4-BE49-F238E27FC236}">
                <a16:creationId xmlns:a16="http://schemas.microsoft.com/office/drawing/2014/main" id="{F553A87B-8EA3-4E93-BEC3-99C80394ECBF}"/>
              </a:ext>
            </a:extLst>
          </p:cNvPr>
          <p:cNvSpPr/>
          <p:nvPr userDrawn="1"/>
        </p:nvSpPr>
        <p:spPr>
          <a:xfrm>
            <a:off x="9342103" y="6252072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7" name="Circle: Hollow 46">
            <a:extLst>
              <a:ext uri="{FF2B5EF4-FFF2-40B4-BE49-F238E27FC236}">
                <a16:creationId xmlns:a16="http://schemas.microsoft.com/office/drawing/2014/main" id="{B996B81B-56CB-43A7-8D1C-78B31EFF008C}"/>
              </a:ext>
            </a:extLst>
          </p:cNvPr>
          <p:cNvSpPr/>
          <p:nvPr userDrawn="1"/>
        </p:nvSpPr>
        <p:spPr>
          <a:xfrm>
            <a:off x="864565" y="3360093"/>
            <a:ext cx="530853" cy="530853"/>
          </a:xfrm>
          <a:prstGeom prst="donut">
            <a:avLst>
              <a:gd name="adj" fmla="val 8809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25B0A6D1-13EB-4000-903A-6A86440CEE9A}"/>
              </a:ext>
            </a:extLst>
          </p:cNvPr>
          <p:cNvSpPr/>
          <p:nvPr userDrawn="1"/>
        </p:nvSpPr>
        <p:spPr>
          <a:xfrm>
            <a:off x="3079119" y="-1105386"/>
            <a:ext cx="2413539" cy="2404593"/>
          </a:xfrm>
          <a:custGeom>
            <a:avLst/>
            <a:gdLst>
              <a:gd name="connsiteX0" fmla="*/ 1501721 w 2413539"/>
              <a:gd name="connsiteY0" fmla="*/ 0 h 2404593"/>
              <a:gd name="connsiteX1" fmla="*/ 2341348 w 2413539"/>
              <a:gd name="connsiteY1" fmla="*/ 256470 h 2404593"/>
              <a:gd name="connsiteX2" fmla="*/ 2413539 w 2413539"/>
              <a:gd name="connsiteY2" fmla="*/ 310454 h 2404593"/>
              <a:gd name="connsiteX3" fmla="*/ 303764 w 2413539"/>
              <a:gd name="connsiteY3" fmla="*/ 2404593 h 2404593"/>
              <a:gd name="connsiteX4" fmla="*/ 256470 w 2413539"/>
              <a:gd name="connsiteY4" fmla="*/ 2341348 h 2404593"/>
              <a:gd name="connsiteX5" fmla="*/ 0 w 2413539"/>
              <a:gd name="connsiteY5" fmla="*/ 1501721 h 2404593"/>
              <a:gd name="connsiteX6" fmla="*/ 1501721 w 2413539"/>
              <a:gd name="connsiteY6" fmla="*/ 0 h 2404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539" h="2404593">
                <a:moveTo>
                  <a:pt x="1501721" y="0"/>
                </a:moveTo>
                <a:cubicBezTo>
                  <a:pt x="1812738" y="0"/>
                  <a:pt x="2101672" y="94548"/>
                  <a:pt x="2341348" y="256470"/>
                </a:cubicBezTo>
                <a:lnTo>
                  <a:pt x="2413539" y="310454"/>
                </a:lnTo>
                <a:lnTo>
                  <a:pt x="303764" y="2404593"/>
                </a:lnTo>
                <a:lnTo>
                  <a:pt x="256470" y="2341348"/>
                </a:lnTo>
                <a:cubicBezTo>
                  <a:pt x="94548" y="2101672"/>
                  <a:pt x="0" y="1812738"/>
                  <a:pt x="0" y="1501721"/>
                </a:cubicBezTo>
                <a:cubicBezTo>
                  <a:pt x="0" y="672343"/>
                  <a:pt x="672343" y="0"/>
                  <a:pt x="150172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B854BEA9-E6ED-4706-9550-8EE96CA0693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504010" cy="6858000"/>
          </a:xfrm>
          <a:custGeom>
            <a:avLst/>
            <a:gdLst>
              <a:gd name="connsiteX0" fmla="*/ 2612170 w 6504010"/>
              <a:gd name="connsiteY0" fmla="*/ 0 h 6858000"/>
              <a:gd name="connsiteX1" fmla="*/ 4486354 w 6504010"/>
              <a:gd name="connsiteY1" fmla="*/ 0 h 6858000"/>
              <a:gd name="connsiteX2" fmla="*/ 6504010 w 6504010"/>
              <a:gd name="connsiteY2" fmla="*/ 4666806 h 6858000"/>
              <a:gd name="connsiteX3" fmla="*/ 1435812 w 6504010"/>
              <a:gd name="connsiteY3" fmla="*/ 6858000 h 6858000"/>
              <a:gd name="connsiteX4" fmla="*/ 1101944 w 6504010"/>
              <a:gd name="connsiteY4" fmla="*/ 6858000 h 6858000"/>
              <a:gd name="connsiteX5" fmla="*/ 0 w 6504010"/>
              <a:gd name="connsiteY5" fmla="*/ 4309223 h 6858000"/>
              <a:gd name="connsiteX6" fmla="*/ 0 w 6504010"/>
              <a:gd name="connsiteY6" fmla="*/ 11293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04010" h="6858000">
                <a:moveTo>
                  <a:pt x="2612170" y="0"/>
                </a:moveTo>
                <a:lnTo>
                  <a:pt x="4486354" y="0"/>
                </a:lnTo>
                <a:lnTo>
                  <a:pt x="6504010" y="4666806"/>
                </a:lnTo>
                <a:lnTo>
                  <a:pt x="1435812" y="6858000"/>
                </a:lnTo>
                <a:lnTo>
                  <a:pt x="1101944" y="6858000"/>
                </a:lnTo>
                <a:lnTo>
                  <a:pt x="0" y="4309223"/>
                </a:lnTo>
                <a:lnTo>
                  <a:pt x="0" y="11293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7">
            <a:extLst>
              <a:ext uri="{FF2B5EF4-FFF2-40B4-BE49-F238E27FC236}">
                <a16:creationId xmlns:a16="http://schemas.microsoft.com/office/drawing/2014/main" id="{37525922-EB17-4CEB-8FE2-E234D478EA8C}"/>
              </a:ext>
            </a:extLst>
          </p:cNvPr>
          <p:cNvSpPr/>
          <p:nvPr userDrawn="1"/>
        </p:nvSpPr>
        <p:spPr>
          <a:xfrm>
            <a:off x="0" y="2362200"/>
            <a:ext cx="12191999" cy="213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그림 개체 틀 6">
            <a:extLst>
              <a:ext uri="{FF2B5EF4-FFF2-40B4-BE49-F238E27FC236}">
                <a16:creationId xmlns:a16="http://schemas.microsoft.com/office/drawing/2014/main" id="{0A0D5A86-3F87-4A81-BB86-8F3A92B48B5A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534029" y="2"/>
            <a:ext cx="6657973" cy="6857999"/>
          </a:xfrm>
          <a:custGeom>
            <a:avLst/>
            <a:gdLst>
              <a:gd name="connsiteX0" fmla="*/ 2362199 w 6657973"/>
              <a:gd name="connsiteY0" fmla="*/ 0 h 6857999"/>
              <a:gd name="connsiteX1" fmla="*/ 6657973 w 6657973"/>
              <a:gd name="connsiteY1" fmla="*/ 0 h 6857999"/>
              <a:gd name="connsiteX2" fmla="*/ 6657973 w 6657973"/>
              <a:gd name="connsiteY2" fmla="*/ 3630706 h 6857999"/>
              <a:gd name="connsiteX3" fmla="*/ 6657972 w 6657973"/>
              <a:gd name="connsiteY3" fmla="*/ 6857999 h 6857999"/>
              <a:gd name="connsiteX4" fmla="*/ 2362198 w 6657973"/>
              <a:gd name="connsiteY4" fmla="*/ 6857999 h 6857999"/>
              <a:gd name="connsiteX5" fmla="*/ 2362198 w 6657973"/>
              <a:gd name="connsiteY5" fmla="*/ 6857999 h 6857999"/>
              <a:gd name="connsiteX6" fmla="*/ 0 w 6657973"/>
              <a:gd name="connsiteY6" fmla="*/ 34385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57973" h="6857999">
                <a:moveTo>
                  <a:pt x="2362199" y="0"/>
                </a:moveTo>
                <a:lnTo>
                  <a:pt x="6657973" y="0"/>
                </a:lnTo>
                <a:lnTo>
                  <a:pt x="6657973" y="3630706"/>
                </a:lnTo>
                <a:lnTo>
                  <a:pt x="6657972" y="6857999"/>
                </a:lnTo>
                <a:lnTo>
                  <a:pt x="2362198" y="6857999"/>
                </a:lnTo>
                <a:lnTo>
                  <a:pt x="2362198" y="6857999"/>
                </a:lnTo>
                <a:lnTo>
                  <a:pt x="0" y="34385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8C8FE1D-79E2-46F2-A8B6-6C78672F327D}"/>
              </a:ext>
            </a:extLst>
          </p:cNvPr>
          <p:cNvGrpSpPr/>
          <p:nvPr userDrawn="1"/>
        </p:nvGrpSpPr>
        <p:grpSpPr>
          <a:xfrm>
            <a:off x="708173" y="1837593"/>
            <a:ext cx="5265908" cy="2893260"/>
            <a:chOff x="-548507" y="477868"/>
            <a:chExt cx="11570449" cy="635717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F18A6FBC-D138-4F68-8A66-6E140347BA70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AA9BC29C-363B-4E11-AE59-9B8AAF5C10D0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D23A5DD8-C9B2-4827-81BA-376D44C24635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04A37AE-39E9-4D86-94AD-C2DF9612C22D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AEC3D1B-1190-4201-B038-EDF09CD8289C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6D3F652-9B66-42B3-B6EC-DAEA0D479657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D75A6EA0-151B-4595-A461-6347C38766F9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768BE3A1-6A36-4CE5-A7E6-FF4ADB32DF5D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28970F8-1E52-4708-BA1F-38BF455DB26E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0881DEA5-6B95-4385-A6A3-016D173CAE6A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FEB77DDC-56D9-47AB-B71C-B5E868AA0063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4E28E60-5E1A-43CA-A023-D7251390EE6B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E865A037-79E3-43C4-A726-58CEE97F8CF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454331" y="1976846"/>
            <a:ext cx="3849189" cy="231648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FontTx/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BF0C124E-AC53-4C85-B016-94002263599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BDC57578-EF98-4A57-8AF7-1C7CC48D72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43736" y="0"/>
            <a:ext cx="434826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gradFill>
          <a:gsLst>
            <a:gs pos="0">
              <a:schemeClr val="accent1"/>
            </a:gs>
            <a:gs pos="100000">
              <a:schemeClr val="accent4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BF0D15-4BB1-408E-A5FC-CFF2202284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463" y="-468065"/>
            <a:ext cx="4110019" cy="389706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15ECB00-AF83-443E-9AE7-961C16032659}"/>
              </a:ext>
            </a:extLst>
          </p:cNvPr>
          <p:cNvSpPr/>
          <p:nvPr userDrawn="1"/>
        </p:nvSpPr>
        <p:spPr>
          <a:xfrm>
            <a:off x="9342103" y="45555"/>
            <a:ext cx="3003442" cy="3003442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8BED7D0-BE93-4317-824C-6DD1CC483554}"/>
              </a:ext>
            </a:extLst>
          </p:cNvPr>
          <p:cNvSpPr/>
          <p:nvPr userDrawn="1"/>
        </p:nvSpPr>
        <p:spPr>
          <a:xfrm>
            <a:off x="-667824" y="2996005"/>
            <a:ext cx="2393338" cy="2393338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C175114-E625-440B-9D45-C7FECD32D84F}"/>
              </a:ext>
            </a:extLst>
          </p:cNvPr>
          <p:cNvSpPr/>
          <p:nvPr userDrawn="1"/>
        </p:nvSpPr>
        <p:spPr>
          <a:xfrm>
            <a:off x="6138505" y="4931795"/>
            <a:ext cx="1761493" cy="1758422"/>
          </a:xfrm>
          <a:custGeom>
            <a:avLst/>
            <a:gdLst>
              <a:gd name="connsiteX0" fmla="*/ 1196669 w 1761493"/>
              <a:gd name="connsiteY0" fmla="*/ 0 h 1758422"/>
              <a:gd name="connsiteX1" fmla="*/ 1662467 w 1761493"/>
              <a:gd name="connsiteY1" fmla="*/ 94040 h 1758422"/>
              <a:gd name="connsiteX2" fmla="*/ 1761493 w 1761493"/>
              <a:gd name="connsiteY2" fmla="*/ 141744 h 1758422"/>
              <a:gd name="connsiteX3" fmla="*/ 140264 w 1761493"/>
              <a:gd name="connsiteY3" fmla="*/ 1758422 h 1758422"/>
              <a:gd name="connsiteX4" fmla="*/ 94040 w 1761493"/>
              <a:gd name="connsiteY4" fmla="*/ 1662467 h 1758422"/>
              <a:gd name="connsiteX5" fmla="*/ 0 w 1761493"/>
              <a:gd name="connsiteY5" fmla="*/ 1196669 h 1758422"/>
              <a:gd name="connsiteX6" fmla="*/ 1196669 w 1761493"/>
              <a:gd name="connsiteY6" fmla="*/ 0 h 1758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61493" h="1758422">
                <a:moveTo>
                  <a:pt x="1196669" y="0"/>
                </a:moveTo>
                <a:cubicBezTo>
                  <a:pt x="1361895" y="0"/>
                  <a:pt x="1519299" y="33486"/>
                  <a:pt x="1662467" y="94040"/>
                </a:cubicBezTo>
                <a:lnTo>
                  <a:pt x="1761493" y="141744"/>
                </a:lnTo>
                <a:lnTo>
                  <a:pt x="140264" y="1758422"/>
                </a:lnTo>
                <a:lnTo>
                  <a:pt x="94040" y="1662467"/>
                </a:lnTo>
                <a:cubicBezTo>
                  <a:pt x="33486" y="1519299"/>
                  <a:pt x="0" y="1361895"/>
                  <a:pt x="0" y="1196669"/>
                </a:cubicBezTo>
                <a:cubicBezTo>
                  <a:pt x="0" y="535767"/>
                  <a:pt x="535767" y="0"/>
                  <a:pt x="119666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FF7B0E0-0A58-4E60-8B37-65D6CF8ACF1E}"/>
              </a:ext>
            </a:extLst>
          </p:cNvPr>
          <p:cNvSpPr/>
          <p:nvPr userDrawn="1"/>
        </p:nvSpPr>
        <p:spPr>
          <a:xfrm rot="13518210" flipH="1">
            <a:off x="9189934" y="1137317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251486E-3E22-42E9-9265-A62EF3AE4503}"/>
              </a:ext>
            </a:extLst>
          </p:cNvPr>
          <p:cNvSpPr/>
          <p:nvPr userDrawn="1"/>
        </p:nvSpPr>
        <p:spPr>
          <a:xfrm rot="2667893" flipH="1">
            <a:off x="5406738" y="-1762068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C61999-5F04-4AB2-B1A4-94D8130656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810" y="2744694"/>
            <a:ext cx="3734250" cy="35407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9635CA-BC26-4AD8-A22E-1ADC79CFE4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802" y="-1414282"/>
            <a:ext cx="3734250" cy="35407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2E4871-F2F2-4806-B2A4-7B4E17D49B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736" y="3798758"/>
            <a:ext cx="4110019" cy="38970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A948A5E-2C17-44D0-A274-9C818DA9A2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417" y="3798758"/>
            <a:ext cx="3531102" cy="3348144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7988820-EC8E-4E5E-B405-6369C94FB696}"/>
              </a:ext>
            </a:extLst>
          </p:cNvPr>
          <p:cNvSpPr/>
          <p:nvPr userDrawn="1"/>
        </p:nvSpPr>
        <p:spPr>
          <a:xfrm rot="2667893" flipH="1">
            <a:off x="4257628" y="-627022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B34C216-B859-4332-89DD-FDAB18587912}"/>
              </a:ext>
            </a:extLst>
          </p:cNvPr>
          <p:cNvSpPr/>
          <p:nvPr userDrawn="1"/>
        </p:nvSpPr>
        <p:spPr>
          <a:xfrm rot="2667893" flipH="1">
            <a:off x="10215580" y="2065939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F8C30EF-40BC-43EA-9DFB-F9D15A22EB5E}"/>
              </a:ext>
            </a:extLst>
          </p:cNvPr>
          <p:cNvSpPr/>
          <p:nvPr userDrawn="1"/>
        </p:nvSpPr>
        <p:spPr>
          <a:xfrm rot="2703270">
            <a:off x="2721962" y="791637"/>
            <a:ext cx="47625" cy="29260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20E1840-583E-492F-A9C7-78CB38D18A57}"/>
              </a:ext>
            </a:extLst>
          </p:cNvPr>
          <p:cNvSpPr/>
          <p:nvPr userDrawn="1"/>
        </p:nvSpPr>
        <p:spPr>
          <a:xfrm rot="2703270">
            <a:off x="1032398" y="3557778"/>
            <a:ext cx="47625" cy="29260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1B742EA-776C-4729-BC4C-D8246D495CCF}"/>
              </a:ext>
            </a:extLst>
          </p:cNvPr>
          <p:cNvSpPr/>
          <p:nvPr userDrawn="1"/>
        </p:nvSpPr>
        <p:spPr>
          <a:xfrm rot="2703270">
            <a:off x="8580552" y="2784302"/>
            <a:ext cx="47625" cy="21945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0FB9170-ED31-4166-B8AF-844A796082C3}"/>
              </a:ext>
            </a:extLst>
          </p:cNvPr>
          <p:cNvSpPr/>
          <p:nvPr userDrawn="1"/>
        </p:nvSpPr>
        <p:spPr>
          <a:xfrm rot="2703270">
            <a:off x="11184263" y="-197411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140AEF0-AD3C-429C-8967-68D41060DDA9}"/>
              </a:ext>
            </a:extLst>
          </p:cNvPr>
          <p:cNvSpPr/>
          <p:nvPr userDrawn="1"/>
        </p:nvSpPr>
        <p:spPr>
          <a:xfrm rot="2703270">
            <a:off x="4151900" y="5582175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7CBDFD1-2932-4D6D-8A90-D0F5DC3C67AE}"/>
              </a:ext>
            </a:extLst>
          </p:cNvPr>
          <p:cNvSpPr/>
          <p:nvPr userDrawn="1"/>
        </p:nvSpPr>
        <p:spPr>
          <a:xfrm rot="2703270">
            <a:off x="7159183" y="218145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CA46355A-3E04-49FD-9F09-AAAB3DB0E418}"/>
              </a:ext>
            </a:extLst>
          </p:cNvPr>
          <p:cNvSpPr/>
          <p:nvPr userDrawn="1"/>
        </p:nvSpPr>
        <p:spPr>
          <a:xfrm rot="2703270">
            <a:off x="10756304" y="4976519"/>
            <a:ext cx="47625" cy="21945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ircle: Hollow 22">
            <a:extLst>
              <a:ext uri="{FF2B5EF4-FFF2-40B4-BE49-F238E27FC236}">
                <a16:creationId xmlns:a16="http://schemas.microsoft.com/office/drawing/2014/main" id="{409C4469-3F84-4E19-A632-E543A5FDD884}"/>
              </a:ext>
            </a:extLst>
          </p:cNvPr>
          <p:cNvSpPr/>
          <p:nvPr userDrawn="1"/>
        </p:nvSpPr>
        <p:spPr>
          <a:xfrm>
            <a:off x="1940747" y="6150690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4" name="Circle: Hollow 23">
            <a:extLst>
              <a:ext uri="{FF2B5EF4-FFF2-40B4-BE49-F238E27FC236}">
                <a16:creationId xmlns:a16="http://schemas.microsoft.com/office/drawing/2014/main" id="{EBF49C44-3383-44DC-8036-8DC2B11ACB1A}"/>
              </a:ext>
            </a:extLst>
          </p:cNvPr>
          <p:cNvSpPr/>
          <p:nvPr userDrawn="1"/>
        </p:nvSpPr>
        <p:spPr>
          <a:xfrm>
            <a:off x="5198769" y="5662761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5" name="Circle: Hollow 24">
            <a:extLst>
              <a:ext uri="{FF2B5EF4-FFF2-40B4-BE49-F238E27FC236}">
                <a16:creationId xmlns:a16="http://schemas.microsoft.com/office/drawing/2014/main" id="{D46346EE-F1B7-4796-AFA9-AAE048AA3364}"/>
              </a:ext>
            </a:extLst>
          </p:cNvPr>
          <p:cNvSpPr/>
          <p:nvPr userDrawn="1"/>
        </p:nvSpPr>
        <p:spPr>
          <a:xfrm>
            <a:off x="9090515" y="378804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ircle: Hollow 25">
            <a:extLst>
              <a:ext uri="{FF2B5EF4-FFF2-40B4-BE49-F238E27FC236}">
                <a16:creationId xmlns:a16="http://schemas.microsoft.com/office/drawing/2014/main" id="{73E5F236-BD77-4630-A734-050F06B94A2D}"/>
              </a:ext>
            </a:extLst>
          </p:cNvPr>
          <p:cNvSpPr/>
          <p:nvPr userDrawn="1"/>
        </p:nvSpPr>
        <p:spPr>
          <a:xfrm>
            <a:off x="4738389" y="729356"/>
            <a:ext cx="530853" cy="530853"/>
          </a:xfrm>
          <a:prstGeom prst="donut">
            <a:avLst>
              <a:gd name="adj" fmla="val 8809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7" name="Circle: Hollow 26">
            <a:extLst>
              <a:ext uri="{FF2B5EF4-FFF2-40B4-BE49-F238E27FC236}">
                <a16:creationId xmlns:a16="http://schemas.microsoft.com/office/drawing/2014/main" id="{C89DEA56-42C4-43A8-B485-A905F2F9EF8D}"/>
              </a:ext>
            </a:extLst>
          </p:cNvPr>
          <p:cNvSpPr/>
          <p:nvPr userDrawn="1"/>
        </p:nvSpPr>
        <p:spPr>
          <a:xfrm>
            <a:off x="10500138" y="3884485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8" name="Circle: Hollow 27">
            <a:extLst>
              <a:ext uri="{FF2B5EF4-FFF2-40B4-BE49-F238E27FC236}">
                <a16:creationId xmlns:a16="http://schemas.microsoft.com/office/drawing/2014/main" id="{841ACCCA-100D-4216-8EA1-A5CC63045609}"/>
              </a:ext>
            </a:extLst>
          </p:cNvPr>
          <p:cNvSpPr/>
          <p:nvPr userDrawn="1"/>
        </p:nvSpPr>
        <p:spPr>
          <a:xfrm>
            <a:off x="9342103" y="6252072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9" name="Circle: Hollow 28">
            <a:extLst>
              <a:ext uri="{FF2B5EF4-FFF2-40B4-BE49-F238E27FC236}">
                <a16:creationId xmlns:a16="http://schemas.microsoft.com/office/drawing/2014/main" id="{35C224AA-96FF-425B-A723-6682BE2E1056}"/>
              </a:ext>
            </a:extLst>
          </p:cNvPr>
          <p:cNvSpPr/>
          <p:nvPr userDrawn="1"/>
        </p:nvSpPr>
        <p:spPr>
          <a:xfrm>
            <a:off x="864565" y="3360093"/>
            <a:ext cx="530853" cy="530853"/>
          </a:xfrm>
          <a:prstGeom prst="donut">
            <a:avLst>
              <a:gd name="adj" fmla="val 8809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060D8E5-FE2C-4BE4-8D5F-4E1953E01D04}"/>
              </a:ext>
            </a:extLst>
          </p:cNvPr>
          <p:cNvSpPr/>
          <p:nvPr userDrawn="1"/>
        </p:nvSpPr>
        <p:spPr>
          <a:xfrm>
            <a:off x="3079119" y="-1105386"/>
            <a:ext cx="2413539" cy="2404593"/>
          </a:xfrm>
          <a:custGeom>
            <a:avLst/>
            <a:gdLst>
              <a:gd name="connsiteX0" fmla="*/ 1501721 w 2413539"/>
              <a:gd name="connsiteY0" fmla="*/ 0 h 2404593"/>
              <a:gd name="connsiteX1" fmla="*/ 2341348 w 2413539"/>
              <a:gd name="connsiteY1" fmla="*/ 256470 h 2404593"/>
              <a:gd name="connsiteX2" fmla="*/ 2413539 w 2413539"/>
              <a:gd name="connsiteY2" fmla="*/ 310454 h 2404593"/>
              <a:gd name="connsiteX3" fmla="*/ 303764 w 2413539"/>
              <a:gd name="connsiteY3" fmla="*/ 2404593 h 2404593"/>
              <a:gd name="connsiteX4" fmla="*/ 256470 w 2413539"/>
              <a:gd name="connsiteY4" fmla="*/ 2341348 h 2404593"/>
              <a:gd name="connsiteX5" fmla="*/ 0 w 2413539"/>
              <a:gd name="connsiteY5" fmla="*/ 1501721 h 2404593"/>
              <a:gd name="connsiteX6" fmla="*/ 1501721 w 2413539"/>
              <a:gd name="connsiteY6" fmla="*/ 0 h 2404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539" h="2404593">
                <a:moveTo>
                  <a:pt x="1501721" y="0"/>
                </a:moveTo>
                <a:cubicBezTo>
                  <a:pt x="1812738" y="0"/>
                  <a:pt x="2101672" y="94548"/>
                  <a:pt x="2341348" y="256470"/>
                </a:cubicBezTo>
                <a:lnTo>
                  <a:pt x="2413539" y="310454"/>
                </a:lnTo>
                <a:lnTo>
                  <a:pt x="303764" y="2404593"/>
                </a:lnTo>
                <a:lnTo>
                  <a:pt x="256470" y="2341348"/>
                </a:lnTo>
                <a:cubicBezTo>
                  <a:pt x="94548" y="2101672"/>
                  <a:pt x="0" y="1812738"/>
                  <a:pt x="0" y="1501721"/>
                </a:cubicBezTo>
                <a:cubicBezTo>
                  <a:pt x="0" y="672343"/>
                  <a:pt x="672343" y="0"/>
                  <a:pt x="150172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gradFill>
          <a:gsLst>
            <a:gs pos="0">
              <a:schemeClr val="accent1"/>
            </a:gs>
            <a:gs pos="100000">
              <a:schemeClr val="accent4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F5C830AA-5FA6-4CD4-AD75-FEFC4B01915A}"/>
              </a:ext>
            </a:extLst>
          </p:cNvPr>
          <p:cNvGrpSpPr/>
          <p:nvPr userDrawn="1"/>
        </p:nvGrpSpPr>
        <p:grpSpPr>
          <a:xfrm flipV="1">
            <a:off x="-1536722" y="-1474805"/>
            <a:ext cx="6967679" cy="9512191"/>
            <a:chOff x="-1484471" y="-860850"/>
            <a:chExt cx="6967679" cy="951219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CA2486D-8BCE-4F5C-8CAA-C5764F13D2C0}"/>
                </a:ext>
              </a:extLst>
            </p:cNvPr>
            <p:cNvGrpSpPr/>
            <p:nvPr userDrawn="1"/>
          </p:nvGrpSpPr>
          <p:grpSpPr>
            <a:xfrm rot="16200000">
              <a:off x="-1510142" y="1657990"/>
              <a:ext cx="7019022" cy="6967679"/>
              <a:chOff x="-1454130" y="-1334460"/>
              <a:chExt cx="7019022" cy="6967679"/>
            </a:xfrm>
          </p:grpSpPr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BF71EB0B-9497-409F-8497-D05944EED268}"/>
                  </a:ext>
                </a:extLst>
              </p:cNvPr>
              <p:cNvSpPr/>
              <p:nvPr userDrawn="1"/>
            </p:nvSpPr>
            <p:spPr>
              <a:xfrm>
                <a:off x="-1166340" y="2200772"/>
                <a:ext cx="2393338" cy="2393338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>
                      <a:alpha val="40000"/>
                    </a:schemeClr>
                  </a:gs>
                  <a:gs pos="100000">
                    <a:schemeClr val="accent4">
                      <a:alpha val="4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>
                <a:outerShdw blurRad="177800" sx="102000" sy="102000" algn="ctr" rotWithShape="0">
                  <a:schemeClr val="accent6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80DDDF61-AF37-4CDD-91B7-E8FD97EB7F2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8173" y="2092453"/>
                <a:ext cx="3734250" cy="3540766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58756FA6-95F9-4A5F-8874-D3AE77F87B6C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1454130" y="126244"/>
                <a:ext cx="3734250" cy="3540766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52D9175-806D-444B-843C-8D6D1A2B8B48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30642" y="-1334460"/>
                <a:ext cx="3734250" cy="3540766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9EE53EEA-8096-4336-BF8C-013228CF2A7B}"/>
                  </a:ext>
                </a:extLst>
              </p:cNvPr>
              <p:cNvSpPr/>
              <p:nvPr userDrawn="1"/>
            </p:nvSpPr>
            <p:spPr>
              <a:xfrm rot="2667893" flipH="1">
                <a:off x="3776991" y="-1279263"/>
                <a:ext cx="821603" cy="5108776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3300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>
                      <a:lumMod val="100000"/>
                      <a:alpha val="20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3540C4DE-A5C4-491B-85D8-7A083DE9DB85}"/>
                  </a:ext>
                </a:extLst>
              </p:cNvPr>
              <p:cNvSpPr/>
              <p:nvPr userDrawn="1"/>
            </p:nvSpPr>
            <p:spPr>
              <a:xfrm rot="2703270">
                <a:off x="2139106" y="-351276"/>
                <a:ext cx="47625" cy="292608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3C197359-984C-46D0-8A51-B98CB1D4D2F3}"/>
                  </a:ext>
                </a:extLst>
              </p:cNvPr>
              <p:cNvSpPr/>
              <p:nvPr userDrawn="1"/>
            </p:nvSpPr>
            <p:spPr>
              <a:xfrm rot="2703270">
                <a:off x="533882" y="2762545"/>
                <a:ext cx="47625" cy="292608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0413640F-302A-4F0D-BB79-E28A5E756CB0}"/>
                  </a:ext>
                </a:extLst>
              </p:cNvPr>
              <p:cNvSpPr/>
              <p:nvPr userDrawn="1"/>
            </p:nvSpPr>
            <p:spPr>
              <a:xfrm rot="2703270">
                <a:off x="295353" y="154282"/>
                <a:ext cx="47625" cy="1459734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Circle: Hollow 11">
                <a:extLst>
                  <a:ext uri="{FF2B5EF4-FFF2-40B4-BE49-F238E27FC236}">
                    <a16:creationId xmlns:a16="http://schemas.microsoft.com/office/drawing/2014/main" id="{1F0A2C54-CDD2-4AED-8188-711E2B556ED7}"/>
                  </a:ext>
                </a:extLst>
              </p:cNvPr>
              <p:cNvSpPr/>
              <p:nvPr userDrawn="1"/>
            </p:nvSpPr>
            <p:spPr>
              <a:xfrm>
                <a:off x="2747827" y="1763993"/>
                <a:ext cx="307304" cy="307304"/>
              </a:xfrm>
              <a:prstGeom prst="donut">
                <a:avLst>
                  <a:gd name="adj" fmla="val 12398"/>
                </a:avLst>
              </a:prstGeom>
              <a:gradFill flip="none" rotWithShape="1">
                <a:gsLst>
                  <a:gs pos="0">
                    <a:schemeClr val="accent1">
                      <a:alpha val="50000"/>
                    </a:schemeClr>
                  </a:gs>
                  <a:gs pos="100000">
                    <a:schemeClr val="accent1">
                      <a:lumMod val="75000"/>
                      <a:alpha val="5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13" name="Circle: Hollow 12">
                <a:extLst>
                  <a:ext uri="{FF2B5EF4-FFF2-40B4-BE49-F238E27FC236}">
                    <a16:creationId xmlns:a16="http://schemas.microsoft.com/office/drawing/2014/main" id="{75ED3DF4-C9D6-4BB6-A2B9-E5CA4FA70BFB}"/>
                  </a:ext>
                </a:extLst>
              </p:cNvPr>
              <p:cNvSpPr/>
              <p:nvPr userDrawn="1"/>
            </p:nvSpPr>
            <p:spPr>
              <a:xfrm>
                <a:off x="3350683" y="647436"/>
                <a:ext cx="530853" cy="530853"/>
              </a:xfrm>
              <a:prstGeom prst="donut">
                <a:avLst>
                  <a:gd name="adj" fmla="val 8809"/>
                </a:avLst>
              </a:prstGeom>
              <a:gradFill flip="none" rotWithShape="1">
                <a:gsLst>
                  <a:gs pos="0">
                    <a:schemeClr val="accent1">
                      <a:alpha val="50000"/>
                    </a:schemeClr>
                  </a:gs>
                  <a:gs pos="100000">
                    <a:schemeClr val="accent1">
                      <a:lumMod val="75000"/>
                      <a:alpha val="5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14" name="Circle: Hollow 13">
                <a:extLst>
                  <a:ext uri="{FF2B5EF4-FFF2-40B4-BE49-F238E27FC236}">
                    <a16:creationId xmlns:a16="http://schemas.microsoft.com/office/drawing/2014/main" id="{6ADB9004-20CC-4775-A94C-01AF85407695}"/>
                  </a:ext>
                </a:extLst>
              </p:cNvPr>
              <p:cNvSpPr/>
              <p:nvPr userDrawn="1"/>
            </p:nvSpPr>
            <p:spPr>
              <a:xfrm>
                <a:off x="366049" y="2564860"/>
                <a:ext cx="530853" cy="530853"/>
              </a:xfrm>
              <a:prstGeom prst="donut">
                <a:avLst>
                  <a:gd name="adj" fmla="val 8809"/>
                </a:avLst>
              </a:prstGeom>
              <a:gradFill flip="none" rotWithShape="1">
                <a:gsLst>
                  <a:gs pos="0">
                    <a:schemeClr val="accent1">
                      <a:alpha val="50000"/>
                    </a:schemeClr>
                  </a:gs>
                  <a:gs pos="100000">
                    <a:schemeClr val="accent1">
                      <a:lumMod val="75000"/>
                      <a:alpha val="5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BAE17066-8B58-479D-ADC0-C0AE3E0C1818}"/>
                  </a:ext>
                </a:extLst>
              </p:cNvPr>
              <p:cNvSpPr/>
              <p:nvPr userDrawn="1"/>
            </p:nvSpPr>
            <p:spPr>
              <a:xfrm>
                <a:off x="2248959" y="-1025564"/>
                <a:ext cx="2413539" cy="2404593"/>
              </a:xfrm>
              <a:custGeom>
                <a:avLst/>
                <a:gdLst>
                  <a:gd name="connsiteX0" fmla="*/ 1501721 w 2413539"/>
                  <a:gd name="connsiteY0" fmla="*/ 0 h 2404593"/>
                  <a:gd name="connsiteX1" fmla="*/ 2341348 w 2413539"/>
                  <a:gd name="connsiteY1" fmla="*/ 256470 h 2404593"/>
                  <a:gd name="connsiteX2" fmla="*/ 2413539 w 2413539"/>
                  <a:gd name="connsiteY2" fmla="*/ 310454 h 2404593"/>
                  <a:gd name="connsiteX3" fmla="*/ 303764 w 2413539"/>
                  <a:gd name="connsiteY3" fmla="*/ 2404593 h 2404593"/>
                  <a:gd name="connsiteX4" fmla="*/ 256470 w 2413539"/>
                  <a:gd name="connsiteY4" fmla="*/ 2341348 h 2404593"/>
                  <a:gd name="connsiteX5" fmla="*/ 0 w 2413539"/>
                  <a:gd name="connsiteY5" fmla="*/ 1501721 h 2404593"/>
                  <a:gd name="connsiteX6" fmla="*/ 1501721 w 2413539"/>
                  <a:gd name="connsiteY6" fmla="*/ 0 h 2404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13539" h="2404593">
                    <a:moveTo>
                      <a:pt x="1501721" y="0"/>
                    </a:moveTo>
                    <a:cubicBezTo>
                      <a:pt x="1812738" y="0"/>
                      <a:pt x="2101672" y="94548"/>
                      <a:pt x="2341348" y="256470"/>
                    </a:cubicBezTo>
                    <a:lnTo>
                      <a:pt x="2413539" y="310454"/>
                    </a:lnTo>
                    <a:lnTo>
                      <a:pt x="303764" y="2404593"/>
                    </a:lnTo>
                    <a:lnTo>
                      <a:pt x="256470" y="2341348"/>
                    </a:lnTo>
                    <a:cubicBezTo>
                      <a:pt x="94548" y="2101672"/>
                      <a:pt x="0" y="1812738"/>
                      <a:pt x="0" y="1501721"/>
                    </a:cubicBezTo>
                    <a:cubicBezTo>
                      <a:pt x="0" y="672343"/>
                      <a:pt x="672343" y="0"/>
                      <a:pt x="1501721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alpha val="40000"/>
                    </a:schemeClr>
                  </a:gs>
                  <a:gs pos="100000">
                    <a:schemeClr val="accent4">
                      <a:alpha val="4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>
                <a:outerShdw blurRad="177800" sx="102000" sy="102000" algn="ctr" rotWithShape="0">
                  <a:schemeClr val="accent6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77B0D4A-E3C1-4B7D-8088-814C22F0A19F}"/>
                </a:ext>
              </a:extLst>
            </p:cNvPr>
            <p:cNvGrpSpPr/>
            <p:nvPr userDrawn="1"/>
          </p:nvGrpSpPr>
          <p:grpSpPr>
            <a:xfrm rot="5400000">
              <a:off x="-325146" y="-952329"/>
              <a:ext cx="3348144" cy="3531102"/>
              <a:chOff x="733347" y="4234870"/>
              <a:chExt cx="3348144" cy="3531102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91FEE50B-8E3D-46B2-8EA0-62CF7EFC67DF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641868" y="4326349"/>
                <a:ext cx="3531102" cy="3348144"/>
              </a:xfrm>
              <a:prstGeom prst="rect">
                <a:avLst/>
              </a:prstGeom>
            </p:spPr>
          </p:pic>
          <p:sp>
            <p:nvSpPr>
              <p:cNvPr id="17" name="Circle: Hollow 16">
                <a:extLst>
                  <a:ext uri="{FF2B5EF4-FFF2-40B4-BE49-F238E27FC236}">
                    <a16:creationId xmlns:a16="http://schemas.microsoft.com/office/drawing/2014/main" id="{85B9006B-48FC-4507-B2E2-05BA6E61F230}"/>
                  </a:ext>
                </a:extLst>
              </p:cNvPr>
              <p:cNvSpPr/>
              <p:nvPr userDrawn="1"/>
            </p:nvSpPr>
            <p:spPr>
              <a:xfrm rot="5400000">
                <a:off x="2094522" y="6103468"/>
                <a:ext cx="307304" cy="307304"/>
              </a:xfrm>
              <a:prstGeom prst="donut">
                <a:avLst>
                  <a:gd name="adj" fmla="val 12398"/>
                </a:avLst>
              </a:prstGeom>
              <a:gradFill flip="none" rotWithShape="1">
                <a:gsLst>
                  <a:gs pos="0">
                    <a:schemeClr val="accent1">
                      <a:alpha val="50000"/>
                    </a:schemeClr>
                  </a:gs>
                  <a:gs pos="100000">
                    <a:schemeClr val="accent1">
                      <a:lumMod val="75000"/>
                      <a:alpha val="5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F8FD8C2B-CF95-4359-8C9B-66F6DEF41BC2}"/>
                  </a:ext>
                </a:extLst>
              </p:cNvPr>
              <p:cNvSpPr/>
              <p:nvPr userDrawn="1"/>
            </p:nvSpPr>
            <p:spPr>
              <a:xfrm rot="5400000">
                <a:off x="1829106" y="5091582"/>
                <a:ext cx="1761493" cy="1758422"/>
              </a:xfrm>
              <a:custGeom>
                <a:avLst/>
                <a:gdLst>
                  <a:gd name="connsiteX0" fmla="*/ 1196669 w 1761493"/>
                  <a:gd name="connsiteY0" fmla="*/ 0 h 1758422"/>
                  <a:gd name="connsiteX1" fmla="*/ 1662467 w 1761493"/>
                  <a:gd name="connsiteY1" fmla="*/ 94040 h 1758422"/>
                  <a:gd name="connsiteX2" fmla="*/ 1761493 w 1761493"/>
                  <a:gd name="connsiteY2" fmla="*/ 141744 h 1758422"/>
                  <a:gd name="connsiteX3" fmla="*/ 140264 w 1761493"/>
                  <a:gd name="connsiteY3" fmla="*/ 1758422 h 1758422"/>
                  <a:gd name="connsiteX4" fmla="*/ 94040 w 1761493"/>
                  <a:gd name="connsiteY4" fmla="*/ 1662467 h 1758422"/>
                  <a:gd name="connsiteX5" fmla="*/ 0 w 1761493"/>
                  <a:gd name="connsiteY5" fmla="*/ 1196669 h 1758422"/>
                  <a:gd name="connsiteX6" fmla="*/ 1196669 w 1761493"/>
                  <a:gd name="connsiteY6" fmla="*/ 0 h 1758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61493" h="1758422">
                    <a:moveTo>
                      <a:pt x="1196669" y="0"/>
                    </a:moveTo>
                    <a:cubicBezTo>
                      <a:pt x="1361895" y="0"/>
                      <a:pt x="1519299" y="33486"/>
                      <a:pt x="1662467" y="94040"/>
                    </a:cubicBezTo>
                    <a:lnTo>
                      <a:pt x="1761493" y="141744"/>
                    </a:lnTo>
                    <a:lnTo>
                      <a:pt x="140264" y="1758422"/>
                    </a:lnTo>
                    <a:lnTo>
                      <a:pt x="94040" y="1662467"/>
                    </a:lnTo>
                    <a:cubicBezTo>
                      <a:pt x="33486" y="1519299"/>
                      <a:pt x="0" y="1361895"/>
                      <a:pt x="0" y="1196669"/>
                    </a:cubicBezTo>
                    <a:cubicBezTo>
                      <a:pt x="0" y="535767"/>
                      <a:pt x="535767" y="0"/>
                      <a:pt x="1196669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alpha val="40000"/>
                    </a:schemeClr>
                  </a:gs>
                  <a:gs pos="100000">
                    <a:schemeClr val="accent4">
                      <a:alpha val="4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  <a:effectLst>
                <a:outerShdw blurRad="177800" sx="102000" sy="102000" algn="ctr" rotWithShape="0">
                  <a:schemeClr val="accent6"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B07CB7B1-F420-416D-8B5A-CDA12EF282E8}"/>
                  </a:ext>
                </a:extLst>
              </p:cNvPr>
              <p:cNvSpPr/>
              <p:nvPr userDrawn="1"/>
            </p:nvSpPr>
            <p:spPr>
              <a:xfrm rot="8103270">
                <a:off x="3096259" y="4960806"/>
                <a:ext cx="47625" cy="2194560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gradFill>
          <a:gsLst>
            <a:gs pos="0">
              <a:schemeClr val="accent1"/>
            </a:gs>
            <a:gs pos="100000">
              <a:schemeClr val="accent4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570153-C99E-4B26-82EA-4D60EBADE7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463" y="-468065"/>
            <a:ext cx="4110019" cy="389706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08D842ED-2A50-490F-9D8F-5A7A0BC1BF4E}"/>
              </a:ext>
            </a:extLst>
          </p:cNvPr>
          <p:cNvSpPr/>
          <p:nvPr userDrawn="1"/>
        </p:nvSpPr>
        <p:spPr>
          <a:xfrm>
            <a:off x="9342103" y="45555"/>
            <a:ext cx="3003442" cy="3003442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7B08A64-4846-4840-93E5-978D148692F3}"/>
              </a:ext>
            </a:extLst>
          </p:cNvPr>
          <p:cNvSpPr/>
          <p:nvPr userDrawn="1"/>
        </p:nvSpPr>
        <p:spPr>
          <a:xfrm>
            <a:off x="-667824" y="2996005"/>
            <a:ext cx="2393338" cy="2393338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8FF50F6-3501-485B-834A-405857C18273}"/>
              </a:ext>
            </a:extLst>
          </p:cNvPr>
          <p:cNvSpPr/>
          <p:nvPr userDrawn="1"/>
        </p:nvSpPr>
        <p:spPr>
          <a:xfrm>
            <a:off x="5691858" y="1899196"/>
            <a:ext cx="1761493" cy="1758422"/>
          </a:xfrm>
          <a:custGeom>
            <a:avLst/>
            <a:gdLst>
              <a:gd name="connsiteX0" fmla="*/ 1196669 w 1761493"/>
              <a:gd name="connsiteY0" fmla="*/ 0 h 1758422"/>
              <a:gd name="connsiteX1" fmla="*/ 1662467 w 1761493"/>
              <a:gd name="connsiteY1" fmla="*/ 94040 h 1758422"/>
              <a:gd name="connsiteX2" fmla="*/ 1761493 w 1761493"/>
              <a:gd name="connsiteY2" fmla="*/ 141744 h 1758422"/>
              <a:gd name="connsiteX3" fmla="*/ 140264 w 1761493"/>
              <a:gd name="connsiteY3" fmla="*/ 1758422 h 1758422"/>
              <a:gd name="connsiteX4" fmla="*/ 94040 w 1761493"/>
              <a:gd name="connsiteY4" fmla="*/ 1662467 h 1758422"/>
              <a:gd name="connsiteX5" fmla="*/ 0 w 1761493"/>
              <a:gd name="connsiteY5" fmla="*/ 1196669 h 1758422"/>
              <a:gd name="connsiteX6" fmla="*/ 1196669 w 1761493"/>
              <a:gd name="connsiteY6" fmla="*/ 0 h 1758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61493" h="1758422">
                <a:moveTo>
                  <a:pt x="1196669" y="0"/>
                </a:moveTo>
                <a:cubicBezTo>
                  <a:pt x="1361895" y="0"/>
                  <a:pt x="1519299" y="33486"/>
                  <a:pt x="1662467" y="94040"/>
                </a:cubicBezTo>
                <a:lnTo>
                  <a:pt x="1761493" y="141744"/>
                </a:lnTo>
                <a:lnTo>
                  <a:pt x="140264" y="1758422"/>
                </a:lnTo>
                <a:lnTo>
                  <a:pt x="94040" y="1662467"/>
                </a:lnTo>
                <a:cubicBezTo>
                  <a:pt x="33486" y="1519299"/>
                  <a:pt x="0" y="1361895"/>
                  <a:pt x="0" y="1196669"/>
                </a:cubicBezTo>
                <a:cubicBezTo>
                  <a:pt x="0" y="535767"/>
                  <a:pt x="535767" y="0"/>
                  <a:pt x="119666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70317B-DB8E-4506-B700-82E6417CBE17}"/>
              </a:ext>
            </a:extLst>
          </p:cNvPr>
          <p:cNvSpPr/>
          <p:nvPr userDrawn="1"/>
        </p:nvSpPr>
        <p:spPr>
          <a:xfrm rot="13518210" flipH="1">
            <a:off x="9189934" y="1137317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F0E0FC3-6240-4E8C-BFB4-767103E5D4F1}"/>
              </a:ext>
            </a:extLst>
          </p:cNvPr>
          <p:cNvSpPr/>
          <p:nvPr userDrawn="1"/>
        </p:nvSpPr>
        <p:spPr>
          <a:xfrm rot="2667893" flipH="1">
            <a:off x="5236457" y="-1961199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57DB93-D307-4B5E-A1BC-C10366E340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529" y="2545563"/>
            <a:ext cx="3734250" cy="35407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8DD6B6-D8E9-4A86-A72B-4017D3FD2E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3021" y="768919"/>
            <a:ext cx="3734250" cy="35407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A258D4-D060-475A-80EE-B57A268FBC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802" y="-1414282"/>
            <a:ext cx="3734250" cy="35407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7238F26-7F9A-4681-877F-FB59377E43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089" y="766159"/>
            <a:ext cx="4110019" cy="38970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784A2B-59B7-41CB-999A-2503EDC5E0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417" y="3798758"/>
            <a:ext cx="3531102" cy="3348144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BEFC76D-A263-423F-A00E-0C2BD735FA57}"/>
              </a:ext>
            </a:extLst>
          </p:cNvPr>
          <p:cNvSpPr/>
          <p:nvPr userDrawn="1"/>
        </p:nvSpPr>
        <p:spPr>
          <a:xfrm rot="2667893" flipH="1">
            <a:off x="4087347" y="-826153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29CF90B-63EC-41A4-A8FB-8591169906A3}"/>
              </a:ext>
            </a:extLst>
          </p:cNvPr>
          <p:cNvSpPr/>
          <p:nvPr userDrawn="1"/>
        </p:nvSpPr>
        <p:spPr>
          <a:xfrm rot="2667893" flipH="1">
            <a:off x="10792037" y="1463790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5923018-100F-48D6-9357-EF6182D4E362}"/>
              </a:ext>
            </a:extLst>
          </p:cNvPr>
          <p:cNvSpPr/>
          <p:nvPr userDrawn="1"/>
        </p:nvSpPr>
        <p:spPr>
          <a:xfrm rot="13518210" flipH="1">
            <a:off x="-709100" y="1818990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A5C63A5-A956-4975-BE57-E5D2FFC7AAD0}"/>
              </a:ext>
            </a:extLst>
          </p:cNvPr>
          <p:cNvSpPr/>
          <p:nvPr userDrawn="1"/>
        </p:nvSpPr>
        <p:spPr>
          <a:xfrm rot="2703270">
            <a:off x="2969266" y="-431098"/>
            <a:ext cx="47625" cy="29260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27C8725-79DC-46D5-8046-3A2B3D182B97}"/>
              </a:ext>
            </a:extLst>
          </p:cNvPr>
          <p:cNvSpPr/>
          <p:nvPr userDrawn="1"/>
        </p:nvSpPr>
        <p:spPr>
          <a:xfrm rot="2703270">
            <a:off x="1032398" y="3557778"/>
            <a:ext cx="47625" cy="29260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10B0BBE-109E-4BED-87FC-F3E24FBE759A}"/>
              </a:ext>
            </a:extLst>
          </p:cNvPr>
          <p:cNvSpPr/>
          <p:nvPr userDrawn="1"/>
        </p:nvSpPr>
        <p:spPr>
          <a:xfrm rot="2703270">
            <a:off x="8580552" y="2784302"/>
            <a:ext cx="47625" cy="21945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99D944C-A170-4CDA-B15A-2F6BF0E17BA7}"/>
              </a:ext>
            </a:extLst>
          </p:cNvPr>
          <p:cNvSpPr/>
          <p:nvPr userDrawn="1"/>
        </p:nvSpPr>
        <p:spPr>
          <a:xfrm rot="2703270">
            <a:off x="11184263" y="-197411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03DE633-761A-4BAB-93E2-7B600274B848}"/>
              </a:ext>
            </a:extLst>
          </p:cNvPr>
          <p:cNvSpPr/>
          <p:nvPr userDrawn="1"/>
        </p:nvSpPr>
        <p:spPr>
          <a:xfrm rot="2703270">
            <a:off x="526462" y="796957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70AD3B4-CEC8-411F-9D94-877F77DAC9EE}"/>
              </a:ext>
            </a:extLst>
          </p:cNvPr>
          <p:cNvSpPr/>
          <p:nvPr userDrawn="1"/>
        </p:nvSpPr>
        <p:spPr>
          <a:xfrm rot="2703270">
            <a:off x="4151900" y="5582175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E131EB8-39E4-41BF-98BB-7DB1D831D231}"/>
              </a:ext>
            </a:extLst>
          </p:cNvPr>
          <p:cNvSpPr/>
          <p:nvPr userDrawn="1"/>
        </p:nvSpPr>
        <p:spPr>
          <a:xfrm rot="2703270">
            <a:off x="7159183" y="218145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440F163-EEBD-45E2-B9CE-AC0895CEBBD7}"/>
              </a:ext>
            </a:extLst>
          </p:cNvPr>
          <p:cNvSpPr/>
          <p:nvPr userDrawn="1"/>
        </p:nvSpPr>
        <p:spPr>
          <a:xfrm rot="2703270">
            <a:off x="10756304" y="4976519"/>
            <a:ext cx="47625" cy="21945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ircle: Hollow 23">
            <a:extLst>
              <a:ext uri="{FF2B5EF4-FFF2-40B4-BE49-F238E27FC236}">
                <a16:creationId xmlns:a16="http://schemas.microsoft.com/office/drawing/2014/main" id="{6EB995D7-7622-4898-A83F-5D49216F330B}"/>
              </a:ext>
            </a:extLst>
          </p:cNvPr>
          <p:cNvSpPr/>
          <p:nvPr userDrawn="1"/>
        </p:nvSpPr>
        <p:spPr>
          <a:xfrm>
            <a:off x="1940747" y="6150690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5" name="Circle: Hollow 24">
            <a:extLst>
              <a:ext uri="{FF2B5EF4-FFF2-40B4-BE49-F238E27FC236}">
                <a16:creationId xmlns:a16="http://schemas.microsoft.com/office/drawing/2014/main" id="{4FEC7A35-C293-4B8B-B17E-834481764110}"/>
              </a:ext>
            </a:extLst>
          </p:cNvPr>
          <p:cNvSpPr/>
          <p:nvPr userDrawn="1"/>
        </p:nvSpPr>
        <p:spPr>
          <a:xfrm>
            <a:off x="5602302" y="3048465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6" name="Circle: Hollow 25">
            <a:extLst>
              <a:ext uri="{FF2B5EF4-FFF2-40B4-BE49-F238E27FC236}">
                <a16:creationId xmlns:a16="http://schemas.microsoft.com/office/drawing/2014/main" id="{733F45E4-764B-4572-8BAB-470999FA8FF9}"/>
              </a:ext>
            </a:extLst>
          </p:cNvPr>
          <p:cNvSpPr/>
          <p:nvPr userDrawn="1"/>
        </p:nvSpPr>
        <p:spPr>
          <a:xfrm>
            <a:off x="9090515" y="378804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7" name="Circle: Hollow 26">
            <a:extLst>
              <a:ext uri="{FF2B5EF4-FFF2-40B4-BE49-F238E27FC236}">
                <a16:creationId xmlns:a16="http://schemas.microsoft.com/office/drawing/2014/main" id="{3088A284-9BB9-41CF-A07D-1F6B3920F6F1}"/>
              </a:ext>
            </a:extLst>
          </p:cNvPr>
          <p:cNvSpPr/>
          <p:nvPr userDrawn="1"/>
        </p:nvSpPr>
        <p:spPr>
          <a:xfrm>
            <a:off x="4738389" y="729356"/>
            <a:ext cx="530853" cy="530853"/>
          </a:xfrm>
          <a:prstGeom prst="donut">
            <a:avLst>
              <a:gd name="adj" fmla="val 8809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8" name="Circle: Hollow 27">
            <a:extLst>
              <a:ext uri="{FF2B5EF4-FFF2-40B4-BE49-F238E27FC236}">
                <a16:creationId xmlns:a16="http://schemas.microsoft.com/office/drawing/2014/main" id="{DC4F64F6-FD57-493C-8CE0-5EE42CB91D09}"/>
              </a:ext>
            </a:extLst>
          </p:cNvPr>
          <p:cNvSpPr/>
          <p:nvPr userDrawn="1"/>
        </p:nvSpPr>
        <p:spPr>
          <a:xfrm>
            <a:off x="10500138" y="3884485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9" name="Circle: Hollow 28">
            <a:extLst>
              <a:ext uri="{FF2B5EF4-FFF2-40B4-BE49-F238E27FC236}">
                <a16:creationId xmlns:a16="http://schemas.microsoft.com/office/drawing/2014/main" id="{8D07D33E-FF6F-4B67-B6D1-2202E3A6B746}"/>
              </a:ext>
            </a:extLst>
          </p:cNvPr>
          <p:cNvSpPr/>
          <p:nvPr userDrawn="1"/>
        </p:nvSpPr>
        <p:spPr>
          <a:xfrm>
            <a:off x="9600735" y="6398043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0" name="Circle: Hollow 29">
            <a:extLst>
              <a:ext uri="{FF2B5EF4-FFF2-40B4-BE49-F238E27FC236}">
                <a16:creationId xmlns:a16="http://schemas.microsoft.com/office/drawing/2014/main" id="{28A2FC17-9B72-48D6-BDA4-B1163A48A4FA}"/>
              </a:ext>
            </a:extLst>
          </p:cNvPr>
          <p:cNvSpPr/>
          <p:nvPr userDrawn="1"/>
        </p:nvSpPr>
        <p:spPr>
          <a:xfrm>
            <a:off x="864565" y="3360093"/>
            <a:ext cx="530853" cy="530853"/>
          </a:xfrm>
          <a:prstGeom prst="donut">
            <a:avLst>
              <a:gd name="adj" fmla="val 8809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A8ED3B6-D72B-47BE-B445-B08D66212043}"/>
              </a:ext>
            </a:extLst>
          </p:cNvPr>
          <p:cNvSpPr/>
          <p:nvPr userDrawn="1"/>
        </p:nvSpPr>
        <p:spPr>
          <a:xfrm>
            <a:off x="3079119" y="-1105386"/>
            <a:ext cx="2413539" cy="2404593"/>
          </a:xfrm>
          <a:custGeom>
            <a:avLst/>
            <a:gdLst>
              <a:gd name="connsiteX0" fmla="*/ 1501721 w 2413539"/>
              <a:gd name="connsiteY0" fmla="*/ 0 h 2404593"/>
              <a:gd name="connsiteX1" fmla="*/ 2341348 w 2413539"/>
              <a:gd name="connsiteY1" fmla="*/ 256470 h 2404593"/>
              <a:gd name="connsiteX2" fmla="*/ 2413539 w 2413539"/>
              <a:gd name="connsiteY2" fmla="*/ 310454 h 2404593"/>
              <a:gd name="connsiteX3" fmla="*/ 303764 w 2413539"/>
              <a:gd name="connsiteY3" fmla="*/ 2404593 h 2404593"/>
              <a:gd name="connsiteX4" fmla="*/ 256470 w 2413539"/>
              <a:gd name="connsiteY4" fmla="*/ 2341348 h 2404593"/>
              <a:gd name="connsiteX5" fmla="*/ 0 w 2413539"/>
              <a:gd name="connsiteY5" fmla="*/ 1501721 h 2404593"/>
              <a:gd name="connsiteX6" fmla="*/ 1501721 w 2413539"/>
              <a:gd name="connsiteY6" fmla="*/ 0 h 2404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539" h="2404593">
                <a:moveTo>
                  <a:pt x="1501721" y="0"/>
                </a:moveTo>
                <a:cubicBezTo>
                  <a:pt x="1812738" y="0"/>
                  <a:pt x="2101672" y="94548"/>
                  <a:pt x="2341348" y="256470"/>
                </a:cubicBezTo>
                <a:lnTo>
                  <a:pt x="2413539" y="310454"/>
                </a:lnTo>
                <a:lnTo>
                  <a:pt x="303764" y="2404593"/>
                </a:lnTo>
                <a:lnTo>
                  <a:pt x="256470" y="2341348"/>
                </a:lnTo>
                <a:cubicBezTo>
                  <a:pt x="94548" y="2101672"/>
                  <a:pt x="0" y="1812738"/>
                  <a:pt x="0" y="1501721"/>
                </a:cubicBezTo>
                <a:cubicBezTo>
                  <a:pt x="0" y="672343"/>
                  <a:pt x="672343" y="0"/>
                  <a:pt x="150172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gradFill flip="none" rotWithShape="1">
          <a:gsLst>
            <a:gs pos="0">
              <a:schemeClr val="accent1"/>
            </a:gs>
            <a:gs pos="100000">
              <a:schemeClr val="accent4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5802C41-163D-4844-9D5C-7285E36EE0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1868" y="4326349"/>
            <a:ext cx="3531102" cy="3348144"/>
          </a:xfrm>
          <a:prstGeom prst="rect">
            <a:avLst/>
          </a:prstGeom>
        </p:spPr>
      </p:pic>
      <p:sp>
        <p:nvSpPr>
          <p:cNvPr id="27" name="Circle: Hollow 26">
            <a:extLst>
              <a:ext uri="{FF2B5EF4-FFF2-40B4-BE49-F238E27FC236}">
                <a16:creationId xmlns:a16="http://schemas.microsoft.com/office/drawing/2014/main" id="{E1194625-2A02-42BF-985E-CB02981CC3F5}"/>
              </a:ext>
            </a:extLst>
          </p:cNvPr>
          <p:cNvSpPr/>
          <p:nvPr userDrawn="1"/>
        </p:nvSpPr>
        <p:spPr>
          <a:xfrm rot="5400000">
            <a:off x="2094522" y="6103468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D3AF95-7EEC-4AF2-944F-478E817101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51073" y="3601088"/>
            <a:ext cx="4110019" cy="3897065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0C67E91-BEE2-4AE6-AD49-3064788AA62C}"/>
              </a:ext>
            </a:extLst>
          </p:cNvPr>
          <p:cNvSpPr/>
          <p:nvPr userDrawn="1"/>
        </p:nvSpPr>
        <p:spPr>
          <a:xfrm>
            <a:off x="-1166340" y="2200772"/>
            <a:ext cx="2393338" cy="2393338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63EDB17-8564-401D-92A1-21969EA8E8BF}"/>
              </a:ext>
            </a:extLst>
          </p:cNvPr>
          <p:cNvSpPr/>
          <p:nvPr userDrawn="1"/>
        </p:nvSpPr>
        <p:spPr>
          <a:xfrm rot="5400000">
            <a:off x="1829106" y="5091582"/>
            <a:ext cx="1761493" cy="1758422"/>
          </a:xfrm>
          <a:custGeom>
            <a:avLst/>
            <a:gdLst>
              <a:gd name="connsiteX0" fmla="*/ 1196669 w 1761493"/>
              <a:gd name="connsiteY0" fmla="*/ 0 h 1758422"/>
              <a:gd name="connsiteX1" fmla="*/ 1662467 w 1761493"/>
              <a:gd name="connsiteY1" fmla="*/ 94040 h 1758422"/>
              <a:gd name="connsiteX2" fmla="*/ 1761493 w 1761493"/>
              <a:gd name="connsiteY2" fmla="*/ 141744 h 1758422"/>
              <a:gd name="connsiteX3" fmla="*/ 140264 w 1761493"/>
              <a:gd name="connsiteY3" fmla="*/ 1758422 h 1758422"/>
              <a:gd name="connsiteX4" fmla="*/ 94040 w 1761493"/>
              <a:gd name="connsiteY4" fmla="*/ 1662467 h 1758422"/>
              <a:gd name="connsiteX5" fmla="*/ 0 w 1761493"/>
              <a:gd name="connsiteY5" fmla="*/ 1196669 h 1758422"/>
              <a:gd name="connsiteX6" fmla="*/ 1196669 w 1761493"/>
              <a:gd name="connsiteY6" fmla="*/ 0 h 1758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61493" h="1758422">
                <a:moveTo>
                  <a:pt x="1196669" y="0"/>
                </a:moveTo>
                <a:cubicBezTo>
                  <a:pt x="1361895" y="0"/>
                  <a:pt x="1519299" y="33486"/>
                  <a:pt x="1662467" y="94040"/>
                </a:cubicBezTo>
                <a:lnTo>
                  <a:pt x="1761493" y="141744"/>
                </a:lnTo>
                <a:lnTo>
                  <a:pt x="140264" y="1758422"/>
                </a:lnTo>
                <a:lnTo>
                  <a:pt x="94040" y="1662467"/>
                </a:lnTo>
                <a:cubicBezTo>
                  <a:pt x="33486" y="1519299"/>
                  <a:pt x="0" y="1361895"/>
                  <a:pt x="0" y="1196669"/>
                </a:cubicBezTo>
                <a:cubicBezTo>
                  <a:pt x="0" y="535767"/>
                  <a:pt x="535767" y="0"/>
                  <a:pt x="119666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BEA3CCE-2438-4D3A-A346-5006736FBD98}"/>
              </a:ext>
            </a:extLst>
          </p:cNvPr>
          <p:cNvSpPr/>
          <p:nvPr userDrawn="1"/>
        </p:nvSpPr>
        <p:spPr>
          <a:xfrm rot="8100000" flipH="1">
            <a:off x="4799323" y="2717508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9C62ABA-F31E-4507-89F4-65DB297C2F65}"/>
              </a:ext>
            </a:extLst>
          </p:cNvPr>
          <p:cNvSpPr/>
          <p:nvPr userDrawn="1"/>
        </p:nvSpPr>
        <p:spPr>
          <a:xfrm rot="2667893" flipH="1">
            <a:off x="6192724" y="-2202697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A422A2-A93A-481F-86EB-95A20F5E6C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73" y="2092453"/>
            <a:ext cx="3734250" cy="35407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342D7D-A635-4EED-A135-5639C64549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4130" y="126244"/>
            <a:ext cx="3734250" cy="35407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9383E9-89D4-4C93-AF22-7F09A37024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642" y="-1334460"/>
            <a:ext cx="3734250" cy="3540766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33D01D5-159B-4682-BC38-3FC87152F25C}"/>
              </a:ext>
            </a:extLst>
          </p:cNvPr>
          <p:cNvSpPr/>
          <p:nvPr userDrawn="1"/>
        </p:nvSpPr>
        <p:spPr>
          <a:xfrm rot="2667893" flipH="1">
            <a:off x="3776991" y="-1279263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69C8D3C-C654-4784-82A6-BC44B04649EC}"/>
              </a:ext>
            </a:extLst>
          </p:cNvPr>
          <p:cNvSpPr/>
          <p:nvPr userDrawn="1"/>
        </p:nvSpPr>
        <p:spPr>
          <a:xfrm rot="2703270">
            <a:off x="2139106" y="-351276"/>
            <a:ext cx="47625" cy="29260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1314CF0-4747-405B-AB6C-2DC40EAC3061}"/>
              </a:ext>
            </a:extLst>
          </p:cNvPr>
          <p:cNvSpPr/>
          <p:nvPr userDrawn="1"/>
        </p:nvSpPr>
        <p:spPr>
          <a:xfrm rot="2703270">
            <a:off x="533882" y="2762545"/>
            <a:ext cx="47625" cy="29260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BBB0BA9-067C-4FCC-90CE-905A4AE8970C}"/>
              </a:ext>
            </a:extLst>
          </p:cNvPr>
          <p:cNvSpPr/>
          <p:nvPr userDrawn="1"/>
        </p:nvSpPr>
        <p:spPr>
          <a:xfrm rot="2703270">
            <a:off x="295353" y="154282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56A4E2F-8293-4B87-BF73-7A8FBF0E05B4}"/>
              </a:ext>
            </a:extLst>
          </p:cNvPr>
          <p:cNvSpPr/>
          <p:nvPr userDrawn="1"/>
        </p:nvSpPr>
        <p:spPr>
          <a:xfrm rot="2703270">
            <a:off x="4825335" y="723086"/>
            <a:ext cx="47625" cy="145973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ircle: Hollow 21">
            <a:extLst>
              <a:ext uri="{FF2B5EF4-FFF2-40B4-BE49-F238E27FC236}">
                <a16:creationId xmlns:a16="http://schemas.microsoft.com/office/drawing/2014/main" id="{7A8CC623-0084-4053-B628-564CB9189BFB}"/>
              </a:ext>
            </a:extLst>
          </p:cNvPr>
          <p:cNvSpPr/>
          <p:nvPr userDrawn="1"/>
        </p:nvSpPr>
        <p:spPr>
          <a:xfrm>
            <a:off x="2747827" y="1763993"/>
            <a:ext cx="307304" cy="307304"/>
          </a:xfrm>
          <a:prstGeom prst="donut">
            <a:avLst>
              <a:gd name="adj" fmla="val 12398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5" name="Circle: Hollow 24">
            <a:extLst>
              <a:ext uri="{FF2B5EF4-FFF2-40B4-BE49-F238E27FC236}">
                <a16:creationId xmlns:a16="http://schemas.microsoft.com/office/drawing/2014/main" id="{A1EBE448-4C63-4F12-B4BF-098CFA49AF34}"/>
              </a:ext>
            </a:extLst>
          </p:cNvPr>
          <p:cNvSpPr/>
          <p:nvPr userDrawn="1"/>
        </p:nvSpPr>
        <p:spPr>
          <a:xfrm>
            <a:off x="3350683" y="647436"/>
            <a:ext cx="530853" cy="530853"/>
          </a:xfrm>
          <a:prstGeom prst="donut">
            <a:avLst>
              <a:gd name="adj" fmla="val 8809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7E3970A-926A-4602-B2CB-329719FA7DF3}"/>
              </a:ext>
            </a:extLst>
          </p:cNvPr>
          <p:cNvSpPr/>
          <p:nvPr userDrawn="1"/>
        </p:nvSpPr>
        <p:spPr>
          <a:xfrm rot="8067893" flipH="1">
            <a:off x="2337025" y="4690041"/>
            <a:ext cx="821603" cy="5108776"/>
          </a:xfrm>
          <a:prstGeom prst="roundRect">
            <a:avLst>
              <a:gd name="adj" fmla="val 50000"/>
            </a:avLst>
          </a:prstGeom>
          <a:gradFill>
            <a:gsLst>
              <a:gs pos="3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100000"/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ircle: Hollow 27">
            <a:extLst>
              <a:ext uri="{FF2B5EF4-FFF2-40B4-BE49-F238E27FC236}">
                <a16:creationId xmlns:a16="http://schemas.microsoft.com/office/drawing/2014/main" id="{787D885D-ED3C-4AAE-AF96-612EC5C03D33}"/>
              </a:ext>
            </a:extLst>
          </p:cNvPr>
          <p:cNvSpPr/>
          <p:nvPr userDrawn="1"/>
        </p:nvSpPr>
        <p:spPr>
          <a:xfrm>
            <a:off x="366049" y="2564860"/>
            <a:ext cx="530853" cy="530853"/>
          </a:xfrm>
          <a:prstGeom prst="donut">
            <a:avLst>
              <a:gd name="adj" fmla="val 8809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08B6F55-8BDB-4DDF-BDB0-A6025F557FBC}"/>
              </a:ext>
            </a:extLst>
          </p:cNvPr>
          <p:cNvSpPr/>
          <p:nvPr userDrawn="1"/>
        </p:nvSpPr>
        <p:spPr>
          <a:xfrm>
            <a:off x="2248959" y="-1025564"/>
            <a:ext cx="2413539" cy="2404593"/>
          </a:xfrm>
          <a:custGeom>
            <a:avLst/>
            <a:gdLst>
              <a:gd name="connsiteX0" fmla="*/ 1501721 w 2413539"/>
              <a:gd name="connsiteY0" fmla="*/ 0 h 2404593"/>
              <a:gd name="connsiteX1" fmla="*/ 2341348 w 2413539"/>
              <a:gd name="connsiteY1" fmla="*/ 256470 h 2404593"/>
              <a:gd name="connsiteX2" fmla="*/ 2413539 w 2413539"/>
              <a:gd name="connsiteY2" fmla="*/ 310454 h 2404593"/>
              <a:gd name="connsiteX3" fmla="*/ 303764 w 2413539"/>
              <a:gd name="connsiteY3" fmla="*/ 2404593 h 2404593"/>
              <a:gd name="connsiteX4" fmla="*/ 256470 w 2413539"/>
              <a:gd name="connsiteY4" fmla="*/ 2341348 h 2404593"/>
              <a:gd name="connsiteX5" fmla="*/ 0 w 2413539"/>
              <a:gd name="connsiteY5" fmla="*/ 1501721 h 2404593"/>
              <a:gd name="connsiteX6" fmla="*/ 1501721 w 2413539"/>
              <a:gd name="connsiteY6" fmla="*/ 0 h 2404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539" h="2404593">
                <a:moveTo>
                  <a:pt x="1501721" y="0"/>
                </a:moveTo>
                <a:cubicBezTo>
                  <a:pt x="1812738" y="0"/>
                  <a:pt x="2101672" y="94548"/>
                  <a:pt x="2341348" y="256470"/>
                </a:cubicBezTo>
                <a:lnTo>
                  <a:pt x="2413539" y="310454"/>
                </a:lnTo>
                <a:lnTo>
                  <a:pt x="303764" y="2404593"/>
                </a:lnTo>
                <a:lnTo>
                  <a:pt x="256470" y="2341348"/>
                </a:lnTo>
                <a:cubicBezTo>
                  <a:pt x="94548" y="2101672"/>
                  <a:pt x="0" y="1812738"/>
                  <a:pt x="0" y="1501721"/>
                </a:cubicBezTo>
                <a:cubicBezTo>
                  <a:pt x="0" y="672343"/>
                  <a:pt x="672343" y="0"/>
                  <a:pt x="150172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3BB6E6C-2E77-4E24-89ED-EDB678C30F9E}"/>
              </a:ext>
            </a:extLst>
          </p:cNvPr>
          <p:cNvSpPr/>
          <p:nvPr userDrawn="1"/>
        </p:nvSpPr>
        <p:spPr>
          <a:xfrm rot="8103270">
            <a:off x="3096259" y="4960806"/>
            <a:ext cx="47625" cy="21945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ircle: Hollow 30">
            <a:extLst>
              <a:ext uri="{FF2B5EF4-FFF2-40B4-BE49-F238E27FC236}">
                <a16:creationId xmlns:a16="http://schemas.microsoft.com/office/drawing/2014/main" id="{C295F18F-4230-4FCB-B589-C1201320C08D}"/>
              </a:ext>
            </a:extLst>
          </p:cNvPr>
          <p:cNvSpPr/>
          <p:nvPr userDrawn="1"/>
        </p:nvSpPr>
        <p:spPr>
          <a:xfrm>
            <a:off x="4099415" y="3494611"/>
            <a:ext cx="530853" cy="530853"/>
          </a:xfrm>
          <a:prstGeom prst="donut">
            <a:avLst>
              <a:gd name="adj" fmla="val 8809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2" name="Circle: Hollow 31">
            <a:extLst>
              <a:ext uri="{FF2B5EF4-FFF2-40B4-BE49-F238E27FC236}">
                <a16:creationId xmlns:a16="http://schemas.microsoft.com/office/drawing/2014/main" id="{18AA53BD-3380-4C96-9601-0B3E6BC574E0}"/>
              </a:ext>
            </a:extLst>
          </p:cNvPr>
          <p:cNvSpPr/>
          <p:nvPr userDrawn="1"/>
        </p:nvSpPr>
        <p:spPr>
          <a:xfrm>
            <a:off x="5955108" y="1322663"/>
            <a:ext cx="530853" cy="530853"/>
          </a:xfrm>
          <a:prstGeom prst="donut">
            <a:avLst>
              <a:gd name="adj" fmla="val 8809"/>
            </a:avLst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75000"/>
                  <a:alpha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B854BEA9-E6ED-4706-9550-8EE96CA0693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504010" cy="6858000"/>
          </a:xfrm>
          <a:custGeom>
            <a:avLst/>
            <a:gdLst>
              <a:gd name="connsiteX0" fmla="*/ 2612170 w 6504010"/>
              <a:gd name="connsiteY0" fmla="*/ 0 h 6858000"/>
              <a:gd name="connsiteX1" fmla="*/ 4486354 w 6504010"/>
              <a:gd name="connsiteY1" fmla="*/ 0 h 6858000"/>
              <a:gd name="connsiteX2" fmla="*/ 6504010 w 6504010"/>
              <a:gd name="connsiteY2" fmla="*/ 4666806 h 6858000"/>
              <a:gd name="connsiteX3" fmla="*/ 1435812 w 6504010"/>
              <a:gd name="connsiteY3" fmla="*/ 6858000 h 6858000"/>
              <a:gd name="connsiteX4" fmla="*/ 1101944 w 6504010"/>
              <a:gd name="connsiteY4" fmla="*/ 6858000 h 6858000"/>
              <a:gd name="connsiteX5" fmla="*/ 0 w 6504010"/>
              <a:gd name="connsiteY5" fmla="*/ 4309223 h 6858000"/>
              <a:gd name="connsiteX6" fmla="*/ 0 w 6504010"/>
              <a:gd name="connsiteY6" fmla="*/ 11293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04010" h="6858000">
                <a:moveTo>
                  <a:pt x="2612170" y="0"/>
                </a:moveTo>
                <a:lnTo>
                  <a:pt x="4486354" y="0"/>
                </a:lnTo>
                <a:lnTo>
                  <a:pt x="6504010" y="4666806"/>
                </a:lnTo>
                <a:lnTo>
                  <a:pt x="1435812" y="6858000"/>
                </a:lnTo>
                <a:lnTo>
                  <a:pt x="1101944" y="6858000"/>
                </a:lnTo>
                <a:lnTo>
                  <a:pt x="0" y="4309223"/>
                </a:lnTo>
                <a:lnTo>
                  <a:pt x="0" y="11293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86224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BDC57578-EF98-4A57-8AF7-1C7CC48D72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43736" y="0"/>
            <a:ext cx="434826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628039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04507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gradFill>
          <a:gsLst>
            <a:gs pos="0">
              <a:schemeClr val="accent1"/>
            </a:gs>
            <a:gs pos="100000">
              <a:schemeClr val="accent4"/>
            </a:gs>
          </a:gsLst>
          <a:lin ang="108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327D0A9D-21AD-4F16-ABF6-FCEDEAC7CBC3}"/>
              </a:ext>
            </a:extLst>
          </p:cNvPr>
          <p:cNvGrpSpPr/>
          <p:nvPr userDrawn="1"/>
        </p:nvGrpSpPr>
        <p:grpSpPr>
          <a:xfrm rot="16200000">
            <a:off x="-1543328" y="1245980"/>
            <a:ext cx="7033145" cy="6967679"/>
            <a:chOff x="-1454130" y="-1334460"/>
            <a:chExt cx="7033145" cy="6967679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0E3802B7-A996-44D8-8E95-073D460506DD}"/>
                </a:ext>
              </a:extLst>
            </p:cNvPr>
            <p:cNvSpPr/>
            <p:nvPr userDrawn="1"/>
          </p:nvSpPr>
          <p:spPr>
            <a:xfrm>
              <a:off x="-1166340" y="2200772"/>
              <a:ext cx="2393338" cy="239333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alpha val="40000"/>
                  </a:schemeClr>
                </a:gs>
                <a:gs pos="100000">
                  <a:schemeClr val="accent4">
                    <a:alpha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177800" sx="102000" sy="102000" algn="ctr" rotWithShape="0">
                <a:schemeClr val="accent6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1BC23AE-96EE-4D54-A885-39974FAB76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8173" y="2092453"/>
              <a:ext cx="3734250" cy="3540766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79F98EE-38CF-4F42-BBFC-6D904B5931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454130" y="126244"/>
              <a:ext cx="3734250" cy="354076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A7D8CCE-DBFD-4E90-8B56-4E1B4E65EA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30642" y="-1334460"/>
              <a:ext cx="3734250" cy="3540766"/>
            </a:xfrm>
            <a:prstGeom prst="rect">
              <a:avLst/>
            </a:prstGeom>
          </p:spPr>
        </p:pic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6A60227F-0B6A-4822-B1CF-88C8ADB21FAF}"/>
                </a:ext>
              </a:extLst>
            </p:cNvPr>
            <p:cNvSpPr/>
            <p:nvPr userDrawn="1"/>
          </p:nvSpPr>
          <p:spPr>
            <a:xfrm rot="2667893" flipH="1">
              <a:off x="3776991" y="-1279263"/>
              <a:ext cx="821603" cy="5108776"/>
            </a:xfrm>
            <a:prstGeom prst="roundRect">
              <a:avLst>
                <a:gd name="adj" fmla="val 50000"/>
              </a:avLst>
            </a:prstGeom>
            <a:gradFill>
              <a:gsLst>
                <a:gs pos="3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lumMod val="100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32A927CA-2C69-422E-8CDD-1BB98E8110C4}"/>
                </a:ext>
              </a:extLst>
            </p:cNvPr>
            <p:cNvSpPr/>
            <p:nvPr userDrawn="1"/>
          </p:nvSpPr>
          <p:spPr>
            <a:xfrm rot="2703270">
              <a:off x="2139106" y="-351276"/>
              <a:ext cx="47625" cy="292608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1E524A3-8BEF-4311-9C5F-430DE3C1E73B}"/>
                </a:ext>
              </a:extLst>
            </p:cNvPr>
            <p:cNvSpPr/>
            <p:nvPr userDrawn="1"/>
          </p:nvSpPr>
          <p:spPr>
            <a:xfrm rot="2703270">
              <a:off x="533882" y="2762545"/>
              <a:ext cx="47625" cy="292608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0A3251D-A12D-4E0F-8F70-DEC8DD540973}"/>
                </a:ext>
              </a:extLst>
            </p:cNvPr>
            <p:cNvSpPr/>
            <p:nvPr userDrawn="1"/>
          </p:nvSpPr>
          <p:spPr>
            <a:xfrm rot="2703270">
              <a:off x="295353" y="154282"/>
              <a:ext cx="47625" cy="145973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5070B9DE-E2F6-4515-A0CB-D897C6A83640}"/>
                </a:ext>
              </a:extLst>
            </p:cNvPr>
            <p:cNvSpPr/>
            <p:nvPr userDrawn="1"/>
          </p:nvSpPr>
          <p:spPr>
            <a:xfrm rot="2703270">
              <a:off x="4825335" y="723086"/>
              <a:ext cx="47625" cy="145973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ircle: Hollow 11">
              <a:extLst>
                <a:ext uri="{FF2B5EF4-FFF2-40B4-BE49-F238E27FC236}">
                  <a16:creationId xmlns:a16="http://schemas.microsoft.com/office/drawing/2014/main" id="{F3D5F4E7-4130-4F71-A905-F23D72D75F36}"/>
                </a:ext>
              </a:extLst>
            </p:cNvPr>
            <p:cNvSpPr/>
            <p:nvPr userDrawn="1"/>
          </p:nvSpPr>
          <p:spPr>
            <a:xfrm>
              <a:off x="2747827" y="1763993"/>
              <a:ext cx="307304" cy="307304"/>
            </a:xfrm>
            <a:prstGeom prst="donut">
              <a:avLst>
                <a:gd name="adj" fmla="val 12398"/>
              </a:avLst>
            </a:prstGeom>
            <a:gradFill flip="none" rotWithShape="1">
              <a:gsLst>
                <a:gs pos="0">
                  <a:schemeClr val="accent1">
                    <a:alpha val="50000"/>
                  </a:schemeClr>
                </a:gs>
                <a:gs pos="100000">
                  <a:schemeClr val="accent1">
                    <a:lumMod val="75000"/>
                    <a:alpha val="5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3" name="Circle: Hollow 12">
              <a:extLst>
                <a:ext uri="{FF2B5EF4-FFF2-40B4-BE49-F238E27FC236}">
                  <a16:creationId xmlns:a16="http://schemas.microsoft.com/office/drawing/2014/main" id="{6043D486-3263-4803-85C1-2F658985FF35}"/>
                </a:ext>
              </a:extLst>
            </p:cNvPr>
            <p:cNvSpPr/>
            <p:nvPr userDrawn="1"/>
          </p:nvSpPr>
          <p:spPr>
            <a:xfrm>
              <a:off x="3350683" y="647436"/>
              <a:ext cx="530853" cy="530853"/>
            </a:xfrm>
            <a:prstGeom prst="donut">
              <a:avLst>
                <a:gd name="adj" fmla="val 8809"/>
              </a:avLst>
            </a:prstGeom>
            <a:gradFill flip="none" rotWithShape="1">
              <a:gsLst>
                <a:gs pos="0">
                  <a:schemeClr val="accent1">
                    <a:alpha val="50000"/>
                  </a:schemeClr>
                </a:gs>
                <a:gs pos="100000">
                  <a:schemeClr val="accent1">
                    <a:lumMod val="75000"/>
                    <a:alpha val="5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4" name="Circle: Hollow 13">
              <a:extLst>
                <a:ext uri="{FF2B5EF4-FFF2-40B4-BE49-F238E27FC236}">
                  <a16:creationId xmlns:a16="http://schemas.microsoft.com/office/drawing/2014/main" id="{9258023F-0C38-4A31-9B2A-AA99C3C745C6}"/>
                </a:ext>
              </a:extLst>
            </p:cNvPr>
            <p:cNvSpPr/>
            <p:nvPr userDrawn="1"/>
          </p:nvSpPr>
          <p:spPr>
            <a:xfrm>
              <a:off x="366049" y="2564860"/>
              <a:ext cx="530853" cy="530853"/>
            </a:xfrm>
            <a:prstGeom prst="donut">
              <a:avLst>
                <a:gd name="adj" fmla="val 8809"/>
              </a:avLst>
            </a:prstGeom>
            <a:gradFill flip="none" rotWithShape="1">
              <a:gsLst>
                <a:gs pos="0">
                  <a:schemeClr val="accent1">
                    <a:alpha val="50000"/>
                  </a:schemeClr>
                </a:gs>
                <a:gs pos="100000">
                  <a:schemeClr val="accent1">
                    <a:lumMod val="75000"/>
                    <a:alpha val="5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0B53E0F-0B02-4B74-91E7-2B670261B8F7}"/>
                </a:ext>
              </a:extLst>
            </p:cNvPr>
            <p:cNvSpPr/>
            <p:nvPr userDrawn="1"/>
          </p:nvSpPr>
          <p:spPr>
            <a:xfrm>
              <a:off x="2248959" y="-1025564"/>
              <a:ext cx="2413539" cy="2404593"/>
            </a:xfrm>
            <a:custGeom>
              <a:avLst/>
              <a:gdLst>
                <a:gd name="connsiteX0" fmla="*/ 1501721 w 2413539"/>
                <a:gd name="connsiteY0" fmla="*/ 0 h 2404593"/>
                <a:gd name="connsiteX1" fmla="*/ 2341348 w 2413539"/>
                <a:gd name="connsiteY1" fmla="*/ 256470 h 2404593"/>
                <a:gd name="connsiteX2" fmla="*/ 2413539 w 2413539"/>
                <a:gd name="connsiteY2" fmla="*/ 310454 h 2404593"/>
                <a:gd name="connsiteX3" fmla="*/ 303764 w 2413539"/>
                <a:gd name="connsiteY3" fmla="*/ 2404593 h 2404593"/>
                <a:gd name="connsiteX4" fmla="*/ 256470 w 2413539"/>
                <a:gd name="connsiteY4" fmla="*/ 2341348 h 2404593"/>
                <a:gd name="connsiteX5" fmla="*/ 0 w 2413539"/>
                <a:gd name="connsiteY5" fmla="*/ 1501721 h 2404593"/>
                <a:gd name="connsiteX6" fmla="*/ 1501721 w 2413539"/>
                <a:gd name="connsiteY6" fmla="*/ 0 h 240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3539" h="2404593">
                  <a:moveTo>
                    <a:pt x="1501721" y="0"/>
                  </a:moveTo>
                  <a:cubicBezTo>
                    <a:pt x="1812738" y="0"/>
                    <a:pt x="2101672" y="94548"/>
                    <a:pt x="2341348" y="256470"/>
                  </a:cubicBezTo>
                  <a:lnTo>
                    <a:pt x="2413539" y="310454"/>
                  </a:lnTo>
                  <a:lnTo>
                    <a:pt x="303764" y="2404593"/>
                  </a:lnTo>
                  <a:lnTo>
                    <a:pt x="256470" y="2341348"/>
                  </a:lnTo>
                  <a:cubicBezTo>
                    <a:pt x="94548" y="2101672"/>
                    <a:pt x="0" y="1812738"/>
                    <a:pt x="0" y="1501721"/>
                  </a:cubicBezTo>
                  <a:cubicBezTo>
                    <a:pt x="0" y="672343"/>
                    <a:pt x="672343" y="0"/>
                    <a:pt x="150172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40000"/>
                  </a:schemeClr>
                </a:gs>
                <a:gs pos="100000">
                  <a:schemeClr val="accent4">
                    <a:alpha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177800" sx="102000" sy="102000" algn="ctr" rotWithShape="0">
                <a:schemeClr val="accent6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gradFill>
          <a:gsLst>
            <a:gs pos="0">
              <a:schemeClr val="accent1"/>
            </a:gs>
            <a:gs pos="100000">
              <a:schemeClr val="accent4"/>
            </a:gs>
          </a:gsLst>
          <a:lin ang="108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699F735-1BC8-4020-A49A-4C037861EEE1}"/>
              </a:ext>
            </a:extLst>
          </p:cNvPr>
          <p:cNvSpPr/>
          <p:nvPr userDrawn="1"/>
        </p:nvSpPr>
        <p:spPr>
          <a:xfrm>
            <a:off x="0" y="0"/>
            <a:ext cx="12192000" cy="29243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5" name="Block Arc 1">
            <a:extLst>
              <a:ext uri="{FF2B5EF4-FFF2-40B4-BE49-F238E27FC236}">
                <a16:creationId xmlns:a16="http://schemas.microsoft.com/office/drawing/2014/main" id="{404008F3-9393-43B1-9EF6-BB73F9083120}"/>
              </a:ext>
            </a:extLst>
          </p:cNvPr>
          <p:cNvSpPr/>
          <p:nvPr userDrawn="1"/>
        </p:nvSpPr>
        <p:spPr>
          <a:xfrm>
            <a:off x="3582255" y="1754355"/>
            <a:ext cx="2340000" cy="2340000"/>
          </a:xfrm>
          <a:prstGeom prst="blockArc">
            <a:avLst>
              <a:gd name="adj1" fmla="val 10800000"/>
              <a:gd name="adj2" fmla="val 117763"/>
              <a:gd name="adj3" fmla="val 671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Block Arc 12">
            <a:extLst>
              <a:ext uri="{FF2B5EF4-FFF2-40B4-BE49-F238E27FC236}">
                <a16:creationId xmlns:a16="http://schemas.microsoft.com/office/drawing/2014/main" id="{B94FB787-662A-4C42-A82E-3D2990125567}"/>
              </a:ext>
            </a:extLst>
          </p:cNvPr>
          <p:cNvSpPr/>
          <p:nvPr userDrawn="1"/>
        </p:nvSpPr>
        <p:spPr>
          <a:xfrm>
            <a:off x="893211" y="1754355"/>
            <a:ext cx="2340000" cy="2340000"/>
          </a:xfrm>
          <a:prstGeom prst="blockArc">
            <a:avLst>
              <a:gd name="adj1" fmla="val 10800000"/>
              <a:gd name="adj2" fmla="val 118784"/>
              <a:gd name="adj3" fmla="val 7082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Block Arc 13">
            <a:extLst>
              <a:ext uri="{FF2B5EF4-FFF2-40B4-BE49-F238E27FC236}">
                <a16:creationId xmlns:a16="http://schemas.microsoft.com/office/drawing/2014/main" id="{B3104187-2B64-4114-9216-8B72399C3FFB}"/>
              </a:ext>
            </a:extLst>
          </p:cNvPr>
          <p:cNvSpPr/>
          <p:nvPr userDrawn="1"/>
        </p:nvSpPr>
        <p:spPr>
          <a:xfrm>
            <a:off x="6271299" y="1754355"/>
            <a:ext cx="2340000" cy="2340000"/>
          </a:xfrm>
          <a:prstGeom prst="blockArc">
            <a:avLst>
              <a:gd name="adj1" fmla="val 10800000"/>
              <a:gd name="adj2" fmla="val 117763"/>
              <a:gd name="adj3" fmla="val 671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Block Arc 15">
            <a:extLst>
              <a:ext uri="{FF2B5EF4-FFF2-40B4-BE49-F238E27FC236}">
                <a16:creationId xmlns:a16="http://schemas.microsoft.com/office/drawing/2014/main" id="{5C6BA25A-D059-41A1-9E12-7E54661C901A}"/>
              </a:ext>
            </a:extLst>
          </p:cNvPr>
          <p:cNvSpPr/>
          <p:nvPr userDrawn="1"/>
        </p:nvSpPr>
        <p:spPr>
          <a:xfrm>
            <a:off x="8946522" y="1754355"/>
            <a:ext cx="2340000" cy="2340000"/>
          </a:xfrm>
          <a:prstGeom prst="blockArc">
            <a:avLst>
              <a:gd name="adj1" fmla="val 10800000"/>
              <a:gd name="adj2" fmla="val 116759"/>
              <a:gd name="adj3" fmla="val 6338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41AE61D-2711-4D27-9E84-9455C81DF8EA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073211" y="1934789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FEB96CED-3A89-4E72-AD40-98DAA7DB1E8E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62255" y="1934789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168305AF-08C9-4A39-80B8-FD3847826BFC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51299" y="1934789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3326DD4-C5BB-4602-9562-F2390EC71C3D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40343" y="1934789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4DB5A378-F106-4996-9559-AD651050100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5724525" y="0"/>
            <a:ext cx="646747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>
            <a:extLst>
              <a:ext uri="{FF2B5EF4-FFF2-40B4-BE49-F238E27FC236}">
                <a16:creationId xmlns:a16="http://schemas.microsoft.com/office/drawing/2014/main" id="{065FF430-A86A-408D-B4CD-0BDB219BC8FC}"/>
              </a:ext>
            </a:extLst>
          </p:cNvPr>
          <p:cNvGrpSpPr/>
          <p:nvPr userDrawn="1"/>
        </p:nvGrpSpPr>
        <p:grpSpPr>
          <a:xfrm>
            <a:off x="8766546" y="1684865"/>
            <a:ext cx="2664296" cy="4683693"/>
            <a:chOff x="445712" y="1449040"/>
            <a:chExt cx="2113018" cy="3924176"/>
          </a:xfrm>
        </p:grpSpPr>
        <p:sp>
          <p:nvSpPr>
            <p:cNvPr id="3" name="Rounded Rectangle 5">
              <a:extLst>
                <a:ext uri="{FF2B5EF4-FFF2-40B4-BE49-F238E27FC236}">
                  <a16:creationId xmlns:a16="http://schemas.microsoft.com/office/drawing/2014/main" id="{0CA6DF50-6795-474E-9081-6511A6DF797F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4" name="Rectangle 6">
              <a:extLst>
                <a:ext uri="{FF2B5EF4-FFF2-40B4-BE49-F238E27FC236}">
                  <a16:creationId xmlns:a16="http://schemas.microsoft.com/office/drawing/2014/main" id="{E35AE172-B3BB-4E24-B958-0CB99851C0B0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5" name="Group 7">
              <a:extLst>
                <a:ext uri="{FF2B5EF4-FFF2-40B4-BE49-F238E27FC236}">
                  <a16:creationId xmlns:a16="http://schemas.microsoft.com/office/drawing/2014/main" id="{3492788A-995F-478E-A5F5-E0A3675E5DFD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6" name="Oval 8">
                <a:extLst>
                  <a:ext uri="{FF2B5EF4-FFF2-40B4-BE49-F238E27FC236}">
                    <a16:creationId xmlns:a16="http://schemas.microsoft.com/office/drawing/2014/main" id="{9A4EEAB5-7A36-43A2-9FDD-A2137FD0C0D2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7" name="Rounded Rectangle 10">
                <a:extLst>
                  <a:ext uri="{FF2B5EF4-FFF2-40B4-BE49-F238E27FC236}">
                    <a16:creationId xmlns:a16="http://schemas.microsoft.com/office/drawing/2014/main" id="{983787F9-8E6F-4588-9DA5-35FC31554940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E2B1047-A353-4F69-8E34-66CE0EF65D91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8954464" y="2096435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F072E626-24D1-4140-9541-74DA99F2F3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199585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9" r:id="rId15"/>
    <p:sldLayoutId id="2147483688" r:id="rId16"/>
    <p:sldLayoutId id="2147483687" r:id="rId17"/>
    <p:sldLayoutId id="2147483671" r:id="rId18"/>
    <p:sldLayoutId id="2147483672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0" r:id="rId2"/>
    <p:sldLayoutId id="2147483691" r:id="rId3"/>
    <p:sldLayoutId id="214748369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endersontrent/theft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github.com/hendersontrent/CNS-2022-theft" TargetMode="Externa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hyperlink" Target="https://github.com/hendersontrent" TargetMode="External"/><Relationship Id="rId7" Type="http://schemas.openxmlformats.org/officeDocument/2006/relationships/image" Target="../media/image25.png"/><Relationship Id="rId2" Type="http://schemas.openxmlformats.org/officeDocument/2006/relationships/hyperlink" Target="mailto:then6675@uni.sydney.edu.au" TargetMode="Externa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8.png"/><Relationship Id="rId5" Type="http://schemas.openxmlformats.org/officeDocument/2006/relationships/image" Target="../media/image24.jpg"/><Relationship Id="rId4" Type="http://schemas.openxmlformats.org/officeDocument/2006/relationships/hyperlink" Target="https://www.linkedin.com/in/trent-henderson/" TargetMode="External"/><Relationship Id="rId9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79524CEC-148A-4867-BDC6-300D7F5E3749}"/>
              </a:ext>
            </a:extLst>
          </p:cNvPr>
          <p:cNvGrpSpPr/>
          <p:nvPr/>
        </p:nvGrpSpPr>
        <p:grpSpPr>
          <a:xfrm>
            <a:off x="3231328" y="1671564"/>
            <a:ext cx="5729344" cy="3514872"/>
            <a:chOff x="3952875" y="2284730"/>
            <a:chExt cx="4591050" cy="281654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CD4D0CD-9252-4CAE-B221-C578E6194D42}"/>
                </a:ext>
              </a:extLst>
            </p:cNvPr>
            <p:cNvSpPr/>
            <p:nvPr userDrawn="1"/>
          </p:nvSpPr>
          <p:spPr>
            <a:xfrm>
              <a:off x="3952875" y="2284730"/>
              <a:ext cx="4591050" cy="281654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101600" sx="102000" sy="102000" algn="ctr" rotWithShape="0">
                <a:schemeClr val="accent6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2EAA3C4-8248-42B0-B37F-518DDC060487}"/>
                </a:ext>
              </a:extLst>
            </p:cNvPr>
            <p:cNvSpPr/>
            <p:nvPr userDrawn="1"/>
          </p:nvSpPr>
          <p:spPr>
            <a:xfrm>
              <a:off x="4121436" y="2486342"/>
              <a:ext cx="4253929" cy="241332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innerShdw blurRad="165100">
                <a:schemeClr val="accent5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1423473F-8DA2-4D98-B1AC-6F5ACD4DDE30}"/>
              </a:ext>
            </a:extLst>
          </p:cNvPr>
          <p:cNvSpPr txBox="1"/>
          <p:nvPr/>
        </p:nvSpPr>
        <p:spPr>
          <a:xfrm>
            <a:off x="2943654" y="2168883"/>
            <a:ext cx="6304085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The </a:t>
            </a: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theft</a:t>
            </a:r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 package </a:t>
            </a:r>
          </a:p>
          <a:p>
            <a:pPr algn="ctr"/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for R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0175CE-6A79-479A-822A-511AC43730F6}"/>
              </a:ext>
            </a:extLst>
          </p:cNvPr>
          <p:cNvSpPr txBox="1"/>
          <p:nvPr/>
        </p:nvSpPr>
        <p:spPr>
          <a:xfrm>
            <a:off x="2943654" y="3738543"/>
            <a:ext cx="630408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Trent Henderson | 16 July 2022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006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48197"/>
            <a:ext cx="11573197" cy="1522625"/>
          </a:xfrm>
        </p:spPr>
        <p:txBody>
          <a:bodyPr/>
          <a:lstStyle/>
          <a:p>
            <a:r>
              <a:rPr lang="en-US" b="1" dirty="0"/>
              <a:t>theft</a:t>
            </a:r>
            <a:r>
              <a:rPr lang="en-US" dirty="0"/>
              <a:t> extracts features from six libraries in one convenient package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F7688F3-C049-4398-88F1-50FA6714D842}"/>
              </a:ext>
            </a:extLst>
          </p:cNvPr>
          <p:cNvGrpSpPr/>
          <p:nvPr/>
        </p:nvGrpSpPr>
        <p:grpSpPr>
          <a:xfrm>
            <a:off x="7677040" y="5328546"/>
            <a:ext cx="2943819" cy="711049"/>
            <a:chOff x="993672" y="3698889"/>
            <a:chExt cx="1998939" cy="71104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5F5CDD5-CD95-417D-B8DE-076BA1CFD9B2}"/>
                </a:ext>
              </a:extLst>
            </p:cNvPr>
            <p:cNvSpPr txBox="1"/>
            <p:nvPr/>
          </p:nvSpPr>
          <p:spPr>
            <a:xfrm>
              <a:off x="993672" y="3698889"/>
              <a:ext cx="19894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tsfresh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8B14FCF-7B5E-483C-A013-8D1A3BB74FBD}"/>
                </a:ext>
              </a:extLst>
            </p:cNvPr>
            <p:cNvSpPr txBox="1"/>
            <p:nvPr/>
          </p:nvSpPr>
          <p:spPr>
            <a:xfrm>
              <a:off x="1003197" y="4040606"/>
              <a:ext cx="19894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Python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779 features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F392153-55E2-4A8E-B30F-194AD66D9929}"/>
              </a:ext>
            </a:extLst>
          </p:cNvPr>
          <p:cNvGrpSpPr/>
          <p:nvPr/>
        </p:nvGrpSpPr>
        <p:grpSpPr>
          <a:xfrm>
            <a:off x="1569110" y="5328546"/>
            <a:ext cx="2930533" cy="714265"/>
            <a:chOff x="993672" y="3698889"/>
            <a:chExt cx="1998982" cy="71426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1EE7297-ABDB-492C-9A58-F2F34DD762EC}"/>
                </a:ext>
              </a:extLst>
            </p:cNvPr>
            <p:cNvSpPr txBox="1"/>
            <p:nvPr/>
          </p:nvSpPr>
          <p:spPr>
            <a:xfrm>
              <a:off x="993672" y="3698889"/>
              <a:ext cx="19894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tsfeatures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27F6D70-6876-4B95-A9AA-ED55A998CC46}"/>
                </a:ext>
              </a:extLst>
            </p:cNvPr>
            <p:cNvSpPr txBox="1"/>
            <p:nvPr/>
          </p:nvSpPr>
          <p:spPr>
            <a:xfrm>
              <a:off x="1003240" y="4043822"/>
              <a:ext cx="19894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63 features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03F9D46-271C-4E46-A723-A82CA56F17CE}"/>
              </a:ext>
            </a:extLst>
          </p:cNvPr>
          <p:cNvGrpSpPr/>
          <p:nvPr/>
        </p:nvGrpSpPr>
        <p:grpSpPr>
          <a:xfrm>
            <a:off x="8433428" y="3641981"/>
            <a:ext cx="2938869" cy="744996"/>
            <a:chOff x="993672" y="3698889"/>
            <a:chExt cx="1995578" cy="74499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C757698-A263-46D4-8933-2EF86E2D9F31}"/>
                </a:ext>
              </a:extLst>
            </p:cNvPr>
            <p:cNvSpPr txBox="1"/>
            <p:nvPr/>
          </p:nvSpPr>
          <p:spPr>
            <a:xfrm>
              <a:off x="993672" y="3698889"/>
              <a:ext cx="19894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TSFEL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20FFF01-3567-49C7-B042-E2602CB20236}"/>
                </a:ext>
              </a:extLst>
            </p:cNvPr>
            <p:cNvSpPr txBox="1"/>
            <p:nvPr/>
          </p:nvSpPr>
          <p:spPr>
            <a:xfrm>
              <a:off x="999836" y="4074553"/>
              <a:ext cx="19894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Python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390 features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0D2E825-A9AF-453D-8D5B-2451C9301D6B}"/>
              </a:ext>
            </a:extLst>
          </p:cNvPr>
          <p:cNvGrpSpPr/>
          <p:nvPr/>
        </p:nvGrpSpPr>
        <p:grpSpPr>
          <a:xfrm>
            <a:off x="1569110" y="1977919"/>
            <a:ext cx="2916506" cy="761056"/>
            <a:chOff x="993672" y="3698889"/>
            <a:chExt cx="1989414" cy="76105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231D6CA-D971-440B-9056-C87860FE9286}"/>
                </a:ext>
              </a:extLst>
            </p:cNvPr>
            <p:cNvSpPr txBox="1"/>
            <p:nvPr/>
          </p:nvSpPr>
          <p:spPr>
            <a:xfrm>
              <a:off x="993672" y="3698889"/>
              <a:ext cx="19894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catch22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1EA511D-FB5F-4ECB-9075-31496BDCDE8D}"/>
                </a:ext>
              </a:extLst>
            </p:cNvPr>
            <p:cNvSpPr txBox="1"/>
            <p:nvPr/>
          </p:nvSpPr>
          <p:spPr>
            <a:xfrm>
              <a:off x="993672" y="4090613"/>
              <a:ext cx="19894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22 features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09058-5921-433E-9A0D-276E7FD5FE4B}"/>
              </a:ext>
            </a:extLst>
          </p:cNvPr>
          <p:cNvGrpSpPr/>
          <p:nvPr/>
        </p:nvGrpSpPr>
        <p:grpSpPr>
          <a:xfrm>
            <a:off x="7677040" y="1977919"/>
            <a:ext cx="2943819" cy="755025"/>
            <a:chOff x="993672" y="3698889"/>
            <a:chExt cx="1998939" cy="75502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5E333B5-6B9D-4E5F-AAF2-CA863718304E}"/>
                </a:ext>
              </a:extLst>
            </p:cNvPr>
            <p:cNvSpPr txBox="1"/>
            <p:nvPr/>
          </p:nvSpPr>
          <p:spPr>
            <a:xfrm>
              <a:off x="993672" y="3698889"/>
              <a:ext cx="19894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Kats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E3796F2-8E2A-4F13-A048-9B31E9D84906}"/>
                </a:ext>
              </a:extLst>
            </p:cNvPr>
            <p:cNvSpPr txBox="1"/>
            <p:nvPr/>
          </p:nvSpPr>
          <p:spPr>
            <a:xfrm>
              <a:off x="1003197" y="4084582"/>
              <a:ext cx="19894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Python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40 features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B4900F7-241F-4845-A6F2-F3DEF287C5AC}"/>
              </a:ext>
            </a:extLst>
          </p:cNvPr>
          <p:cNvGrpSpPr/>
          <p:nvPr/>
        </p:nvGrpSpPr>
        <p:grpSpPr>
          <a:xfrm>
            <a:off x="805048" y="3641981"/>
            <a:ext cx="2928387" cy="744995"/>
            <a:chOff x="993672" y="3698889"/>
            <a:chExt cx="1997518" cy="74499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7AB3665-73A6-40F4-B259-1F6282E7FABE}"/>
                </a:ext>
              </a:extLst>
            </p:cNvPr>
            <p:cNvSpPr txBox="1"/>
            <p:nvPr/>
          </p:nvSpPr>
          <p:spPr>
            <a:xfrm>
              <a:off x="993672" y="3698889"/>
              <a:ext cx="19894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feasts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1146031-2B9C-4183-AB9A-9E565E6B61B8}"/>
                </a:ext>
              </a:extLst>
            </p:cNvPr>
            <p:cNvSpPr txBox="1"/>
            <p:nvPr/>
          </p:nvSpPr>
          <p:spPr>
            <a:xfrm>
              <a:off x="1001776" y="4074552"/>
              <a:ext cx="19894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42 features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1" name="Oval 20">
            <a:extLst>
              <a:ext uri="{FF2B5EF4-FFF2-40B4-BE49-F238E27FC236}">
                <a16:creationId xmlns:a16="http://schemas.microsoft.com/office/drawing/2014/main" id="{F4F381D7-34E7-4748-8D61-45A4EBEBADE8}"/>
              </a:ext>
            </a:extLst>
          </p:cNvPr>
          <p:cNvSpPr/>
          <p:nvPr/>
        </p:nvSpPr>
        <p:spPr>
          <a:xfrm>
            <a:off x="5345538" y="3331204"/>
            <a:ext cx="1484865" cy="1484866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Donut 6">
            <a:extLst>
              <a:ext uri="{FF2B5EF4-FFF2-40B4-BE49-F238E27FC236}">
                <a16:creationId xmlns:a16="http://schemas.microsoft.com/office/drawing/2014/main" id="{D65B00AC-75F4-46E9-A6E2-957FA9DF3B3C}"/>
              </a:ext>
            </a:extLst>
          </p:cNvPr>
          <p:cNvSpPr/>
          <p:nvPr/>
        </p:nvSpPr>
        <p:spPr>
          <a:xfrm>
            <a:off x="4448344" y="2434008"/>
            <a:ext cx="3279253" cy="3279255"/>
          </a:xfrm>
          <a:prstGeom prst="donut">
            <a:avLst>
              <a:gd name="adj" fmla="val 190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6421556-3517-4B25-9351-1934BA5CC461}"/>
              </a:ext>
            </a:extLst>
          </p:cNvPr>
          <p:cNvSpPr/>
          <p:nvPr/>
        </p:nvSpPr>
        <p:spPr>
          <a:xfrm>
            <a:off x="4722774" y="2211156"/>
            <a:ext cx="975518" cy="975518"/>
          </a:xfrm>
          <a:prstGeom prst="ellipse">
            <a:avLst/>
          </a:prstGeom>
          <a:solidFill>
            <a:schemeClr val="accent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0EDDD35-EC7B-471C-AF12-E890F75CBA44}"/>
              </a:ext>
            </a:extLst>
          </p:cNvPr>
          <p:cNvSpPr/>
          <p:nvPr/>
        </p:nvSpPr>
        <p:spPr>
          <a:xfrm>
            <a:off x="6478794" y="2211156"/>
            <a:ext cx="975518" cy="975518"/>
          </a:xfrm>
          <a:prstGeom prst="ellipse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50CCBD8-BE68-4A75-B675-66BDE80ADB73}"/>
              </a:ext>
            </a:extLst>
          </p:cNvPr>
          <p:cNvSpPr/>
          <p:nvPr/>
        </p:nvSpPr>
        <p:spPr>
          <a:xfrm>
            <a:off x="4038592" y="3585878"/>
            <a:ext cx="975518" cy="975518"/>
          </a:xfrm>
          <a:prstGeom prst="ellipse">
            <a:avLst/>
          </a:prstGeom>
          <a:solidFill>
            <a:schemeClr val="accent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5229DF4-E293-4F49-8385-CBAA8B119CAD}"/>
              </a:ext>
            </a:extLst>
          </p:cNvPr>
          <p:cNvSpPr/>
          <p:nvPr/>
        </p:nvSpPr>
        <p:spPr>
          <a:xfrm>
            <a:off x="7177892" y="3585878"/>
            <a:ext cx="975518" cy="975518"/>
          </a:xfrm>
          <a:prstGeom prst="ellipse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B2BD69-AB70-40AF-BC50-A6B44C009910}"/>
              </a:ext>
            </a:extLst>
          </p:cNvPr>
          <p:cNvSpPr/>
          <p:nvPr/>
        </p:nvSpPr>
        <p:spPr>
          <a:xfrm>
            <a:off x="6478794" y="4948570"/>
            <a:ext cx="975518" cy="975518"/>
          </a:xfrm>
          <a:prstGeom prst="ellipse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A38606F-BF8A-4108-ADA5-145768D900B1}"/>
              </a:ext>
            </a:extLst>
          </p:cNvPr>
          <p:cNvSpPr/>
          <p:nvPr/>
        </p:nvSpPr>
        <p:spPr>
          <a:xfrm>
            <a:off x="4722774" y="4948570"/>
            <a:ext cx="975518" cy="975518"/>
          </a:xfrm>
          <a:prstGeom prst="ellipse">
            <a:avLst/>
          </a:prstGeom>
          <a:solidFill>
            <a:schemeClr val="accent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841B46B-8362-C13A-D147-AD8D72442D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241" y="3509099"/>
            <a:ext cx="975518" cy="112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527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48197"/>
            <a:ext cx="5243791" cy="4386238"/>
          </a:xfrm>
        </p:spPr>
        <p:txBody>
          <a:bodyPr/>
          <a:lstStyle/>
          <a:p>
            <a:r>
              <a:rPr lang="en-US" b="1" dirty="0"/>
              <a:t>And provides an extensive workflow for feature-based time-series analysis</a:t>
            </a:r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020CF2B-14DA-25DD-A12C-9207D12A0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063" y="58489"/>
            <a:ext cx="5791199" cy="674102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02E0E79-E983-2B1A-031D-B72361ECE2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405" y="4661998"/>
            <a:ext cx="1740037" cy="2013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581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2E7C2C0-79DA-4DCB-B54D-D2192CC70EC8}"/>
              </a:ext>
            </a:extLst>
          </p:cNvPr>
          <p:cNvSpPr/>
          <p:nvPr/>
        </p:nvSpPr>
        <p:spPr>
          <a:xfrm>
            <a:off x="5969726" y="2671354"/>
            <a:ext cx="6222274" cy="1561012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1016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205890" y="2644170"/>
            <a:ext cx="4777152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Future directions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866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theft</a:t>
            </a:r>
            <a:r>
              <a:rPr lang="en-US" dirty="0"/>
              <a:t> is flexible and extensible</a:t>
            </a:r>
          </a:p>
        </p:txBody>
      </p:sp>
      <p:sp>
        <p:nvSpPr>
          <p:cNvPr id="3" name="Rectangle 2047">
            <a:extLst>
              <a:ext uri="{FF2B5EF4-FFF2-40B4-BE49-F238E27FC236}">
                <a16:creationId xmlns:a16="http://schemas.microsoft.com/office/drawing/2014/main" id="{0CE35586-6194-425D-9064-418F7A0F3326}"/>
              </a:ext>
            </a:extLst>
          </p:cNvPr>
          <p:cNvSpPr/>
          <p:nvPr/>
        </p:nvSpPr>
        <p:spPr>
          <a:xfrm>
            <a:off x="0" y="5427712"/>
            <a:ext cx="12192000" cy="1430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4" name="Group 2048">
            <a:extLst>
              <a:ext uri="{FF2B5EF4-FFF2-40B4-BE49-F238E27FC236}">
                <a16:creationId xmlns:a16="http://schemas.microsoft.com/office/drawing/2014/main" id="{E55D870D-25DF-4F72-9767-1FEF640E09C9}"/>
              </a:ext>
            </a:extLst>
          </p:cNvPr>
          <p:cNvGrpSpPr/>
          <p:nvPr/>
        </p:nvGrpSpPr>
        <p:grpSpPr>
          <a:xfrm>
            <a:off x="1043966" y="5634444"/>
            <a:ext cx="10309160" cy="970657"/>
            <a:chOff x="251520" y="5667345"/>
            <a:chExt cx="7771564" cy="97065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BB7D9CE-1FEA-4C8C-8D3A-712399B5940D}"/>
                </a:ext>
              </a:extLst>
            </p:cNvPr>
            <p:cNvSpPr txBox="1"/>
            <p:nvPr/>
          </p:nvSpPr>
          <p:spPr>
            <a:xfrm>
              <a:off x="251520" y="5667345"/>
              <a:ext cx="7704529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Please feel free to contribute!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BF6D223-8792-459F-B3DE-D2B1F8B2BD14}"/>
                </a:ext>
              </a:extLst>
            </p:cNvPr>
            <p:cNvSpPr txBox="1"/>
            <p:nvPr/>
          </p:nvSpPr>
          <p:spPr>
            <a:xfrm>
              <a:off x="251520" y="5991671"/>
              <a:ext cx="77715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cs typeface="Arial" pitchFamily="34" charset="0"/>
                </a:rPr>
                <a:t>You can find the </a:t>
              </a:r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theft</a:t>
              </a:r>
              <a:r>
                <a:rPr lang="en-US" altLang="ko-KR" dirty="0">
                  <a:solidFill>
                    <a:schemeClr val="bg1"/>
                  </a:solidFill>
                  <a:cs typeface="Arial" pitchFamily="34" charset="0"/>
                </a:rPr>
                <a:t> source code on GitHub: </a:t>
              </a:r>
              <a:r>
                <a:rPr lang="en-US" altLang="ko-KR" u="sng" dirty="0">
                  <a:solidFill>
                    <a:schemeClr val="bg1"/>
                  </a:solidFill>
                  <a:cs typeface="Arial" pitchFamily="34" charset="0"/>
                  <a:hlinkClick r:id="rId2"/>
                </a:rPr>
                <a:t>https://github.com/hendersontrent/theft</a:t>
              </a:r>
              <a:endParaRPr lang="en-US" altLang="ko-KR" u="sng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dirty="0">
                  <a:solidFill>
                    <a:schemeClr val="bg1"/>
                  </a:solidFill>
                  <a:cs typeface="Arial" pitchFamily="34" charset="0"/>
                </a:rPr>
                <a:t>A website with a rendered vignette of functionality is available: </a:t>
              </a:r>
              <a:r>
                <a:rPr lang="en-US" altLang="ko-KR" u="sng" dirty="0">
                  <a:solidFill>
                    <a:schemeClr val="bg1"/>
                  </a:solidFill>
                  <a:cs typeface="Arial" pitchFamily="34" charset="0"/>
                </a:rPr>
                <a:t>https://hendersontrent.github.io/theft/</a:t>
              </a:r>
              <a:endParaRPr lang="ko-KR" altLang="en-US" u="sng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7" name="Right Arrow 3">
            <a:extLst>
              <a:ext uri="{FF2B5EF4-FFF2-40B4-BE49-F238E27FC236}">
                <a16:creationId xmlns:a16="http://schemas.microsoft.com/office/drawing/2014/main" id="{7F9054F2-1007-405E-8219-A6169380EB34}"/>
              </a:ext>
            </a:extLst>
          </p:cNvPr>
          <p:cNvSpPr/>
          <p:nvPr/>
        </p:nvSpPr>
        <p:spPr>
          <a:xfrm>
            <a:off x="2971012" y="2824320"/>
            <a:ext cx="7718341" cy="252000"/>
          </a:xfrm>
          <a:prstGeom prst="rightArrow">
            <a:avLst>
              <a:gd name="adj1" fmla="val 50000"/>
              <a:gd name="adj2" fmla="val 81225"/>
            </a:avLst>
          </a:prstGeom>
          <a:solidFill>
            <a:schemeClr val="bg1">
              <a:lumMod val="75000"/>
            </a:schemeClr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45D3FF3-F855-4E51-AB16-A87EE14486BE}"/>
              </a:ext>
            </a:extLst>
          </p:cNvPr>
          <p:cNvSpPr/>
          <p:nvPr/>
        </p:nvSpPr>
        <p:spPr>
          <a:xfrm>
            <a:off x="1013228" y="1971428"/>
            <a:ext cx="1957784" cy="1957784"/>
          </a:xfrm>
          <a:prstGeom prst="ellipse">
            <a:avLst/>
          </a:prstGeom>
          <a:solidFill>
            <a:schemeClr val="accent6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DEB7F3-12B0-4F1F-8207-161C035A448C}"/>
              </a:ext>
            </a:extLst>
          </p:cNvPr>
          <p:cNvSpPr txBox="1"/>
          <p:nvPr/>
        </p:nvSpPr>
        <p:spPr>
          <a:xfrm rot="16200000">
            <a:off x="10163219" y="2342213"/>
            <a:ext cx="2143326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5"/>
                </a:solidFill>
                <a:cs typeface="Arial" pitchFamily="34" charset="0"/>
              </a:rPr>
              <a:t>Continuous development &amp; application</a:t>
            </a:r>
            <a:endParaRPr lang="ko-KR" altLang="en-US" sz="240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F10995-33E4-4F7C-AA77-57919309035F}"/>
              </a:ext>
            </a:extLst>
          </p:cNvPr>
          <p:cNvSpPr txBox="1"/>
          <p:nvPr/>
        </p:nvSpPr>
        <p:spPr>
          <a:xfrm>
            <a:off x="1423876" y="3091982"/>
            <a:ext cx="113648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Current release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Oval 8">
            <a:extLst>
              <a:ext uri="{FF2B5EF4-FFF2-40B4-BE49-F238E27FC236}">
                <a16:creationId xmlns:a16="http://schemas.microsoft.com/office/drawing/2014/main" id="{18B8C697-7F15-4013-9581-0826AAC7E817}"/>
              </a:ext>
            </a:extLst>
          </p:cNvPr>
          <p:cNvSpPr/>
          <p:nvPr/>
        </p:nvSpPr>
        <p:spPr>
          <a:xfrm>
            <a:off x="9091832" y="2501972"/>
            <a:ext cx="916465" cy="916465"/>
          </a:xfrm>
          <a:prstGeom prst="ellipse">
            <a:avLst/>
          </a:prstGeom>
          <a:solidFill>
            <a:schemeClr val="accent4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2" name="Group 25">
            <a:extLst>
              <a:ext uri="{FF2B5EF4-FFF2-40B4-BE49-F238E27FC236}">
                <a16:creationId xmlns:a16="http://schemas.microsoft.com/office/drawing/2014/main" id="{80224DA0-71A4-4BD3-819B-881D5A5EF539}"/>
              </a:ext>
            </a:extLst>
          </p:cNvPr>
          <p:cNvGrpSpPr/>
          <p:nvPr/>
        </p:nvGrpSpPr>
        <p:grpSpPr>
          <a:xfrm>
            <a:off x="8829081" y="3555052"/>
            <a:ext cx="1441967" cy="1846660"/>
            <a:chOff x="3921390" y="3960512"/>
            <a:chExt cx="1441967" cy="204604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1D157B-A735-4488-9BAE-C3433684A30C}"/>
                </a:ext>
              </a:extLst>
            </p:cNvPr>
            <p:cNvSpPr txBox="1"/>
            <p:nvPr/>
          </p:nvSpPr>
          <p:spPr>
            <a:xfrm>
              <a:off x="3921390" y="3960512"/>
              <a:ext cx="1441967" cy="7161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accent4"/>
                  </a:solidFill>
                  <a:cs typeface="Arial" pitchFamily="34" charset="0"/>
                </a:rPr>
                <a:t>Making sets</a:t>
              </a:r>
              <a:endParaRPr lang="ko-KR" altLang="en-US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559E007-7388-4D9E-85C9-5369AA18BFA4}"/>
                </a:ext>
              </a:extLst>
            </p:cNvPr>
            <p:cNvSpPr txBox="1"/>
            <p:nvPr/>
          </p:nvSpPr>
          <p:spPr>
            <a:xfrm>
              <a:off x="3921391" y="4676626"/>
              <a:ext cx="1441966" cy="1329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theft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currently calculates &gt;1200 features, creating an opportunity to make reduced feature sets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2051">
            <a:extLst>
              <a:ext uri="{FF2B5EF4-FFF2-40B4-BE49-F238E27FC236}">
                <a16:creationId xmlns:a16="http://schemas.microsoft.com/office/drawing/2014/main" id="{681B83FB-837A-473F-9C24-F3B90580F708}"/>
              </a:ext>
            </a:extLst>
          </p:cNvPr>
          <p:cNvGrpSpPr/>
          <p:nvPr/>
        </p:nvGrpSpPr>
        <p:grpSpPr>
          <a:xfrm>
            <a:off x="8939575" y="1758340"/>
            <a:ext cx="1220979" cy="563588"/>
            <a:chOff x="6735070" y="1500767"/>
            <a:chExt cx="1220979" cy="563588"/>
          </a:xfrm>
        </p:grpSpPr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BC35D422-FE88-4C5F-B731-EC9D3A0B9D03}"/>
                </a:ext>
              </a:extLst>
            </p:cNvPr>
            <p:cNvSpPr/>
            <p:nvPr/>
          </p:nvSpPr>
          <p:spPr>
            <a:xfrm>
              <a:off x="6735070" y="1503173"/>
              <a:ext cx="1219148" cy="561182"/>
            </a:xfrm>
            <a:custGeom>
              <a:avLst/>
              <a:gdLst/>
              <a:ahLst/>
              <a:cxnLst/>
              <a:rect l="l" t="t" r="r" b="b"/>
              <a:pathLst>
                <a:path w="1574677" h="561182">
                  <a:moveTo>
                    <a:pt x="0" y="0"/>
                  </a:moveTo>
                  <a:lnTo>
                    <a:pt x="1574677" y="0"/>
                  </a:lnTo>
                  <a:lnTo>
                    <a:pt x="1574677" y="360040"/>
                  </a:lnTo>
                  <a:lnTo>
                    <a:pt x="887910" y="360040"/>
                  </a:lnTo>
                  <a:lnTo>
                    <a:pt x="787339" y="561182"/>
                  </a:lnTo>
                  <a:lnTo>
                    <a:pt x="686768" y="360040"/>
                  </a:lnTo>
                  <a:lnTo>
                    <a:pt x="0" y="36004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F5DBBA5-FAF2-4C8A-8830-8914EE8CF201}"/>
                </a:ext>
              </a:extLst>
            </p:cNvPr>
            <p:cNvSpPr txBox="1"/>
            <p:nvPr/>
          </p:nvSpPr>
          <p:spPr>
            <a:xfrm>
              <a:off x="6773514" y="1500767"/>
              <a:ext cx="1182535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Future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8" name="Oval 7">
            <a:extLst>
              <a:ext uri="{FF2B5EF4-FFF2-40B4-BE49-F238E27FC236}">
                <a16:creationId xmlns:a16="http://schemas.microsoft.com/office/drawing/2014/main" id="{F7F3DCB6-3F77-4DF4-8DD6-CC297D36AAB8}"/>
              </a:ext>
            </a:extLst>
          </p:cNvPr>
          <p:cNvSpPr/>
          <p:nvPr/>
        </p:nvSpPr>
        <p:spPr>
          <a:xfrm>
            <a:off x="7266824" y="2484146"/>
            <a:ext cx="916465" cy="916465"/>
          </a:xfrm>
          <a:prstGeom prst="ellipse">
            <a:avLst/>
          </a:prstGeom>
          <a:solidFill>
            <a:schemeClr val="accent3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9" name="Group 22">
            <a:extLst>
              <a:ext uri="{FF2B5EF4-FFF2-40B4-BE49-F238E27FC236}">
                <a16:creationId xmlns:a16="http://schemas.microsoft.com/office/drawing/2014/main" id="{B358B55A-CCCA-4ECF-99DE-931737351BF9}"/>
              </a:ext>
            </a:extLst>
          </p:cNvPr>
          <p:cNvGrpSpPr/>
          <p:nvPr/>
        </p:nvGrpSpPr>
        <p:grpSpPr>
          <a:xfrm>
            <a:off x="7004073" y="3555053"/>
            <a:ext cx="1461339" cy="1846661"/>
            <a:chOff x="3921390" y="3960512"/>
            <a:chExt cx="1461339" cy="204604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C7FD0B2-E252-4A28-8DDE-D539B113FAC5}"/>
                </a:ext>
              </a:extLst>
            </p:cNvPr>
            <p:cNvSpPr txBox="1"/>
            <p:nvPr/>
          </p:nvSpPr>
          <p:spPr>
            <a:xfrm>
              <a:off x="3921390" y="3960512"/>
              <a:ext cx="1441967" cy="7161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accent3"/>
                  </a:solidFill>
                  <a:cs typeface="Arial" pitchFamily="34" charset="0"/>
                </a:rPr>
                <a:t>Adding sets</a:t>
              </a:r>
              <a:endParaRPr lang="ko-KR" altLang="en-US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A04B4F1-DC1E-42CA-9713-EE27687304B6}"/>
                </a:ext>
              </a:extLst>
            </p:cNvPr>
            <p:cNvSpPr txBox="1"/>
            <p:nvPr/>
          </p:nvSpPr>
          <p:spPr>
            <a:xfrm>
              <a:off x="3940763" y="4676627"/>
              <a:ext cx="1441966" cy="1329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As new, more powerful features and sets are developed, they can be added to 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theft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052">
            <a:extLst>
              <a:ext uri="{FF2B5EF4-FFF2-40B4-BE49-F238E27FC236}">
                <a16:creationId xmlns:a16="http://schemas.microsoft.com/office/drawing/2014/main" id="{ED8D0180-E9BD-478D-9120-F609169B9C66}"/>
              </a:ext>
            </a:extLst>
          </p:cNvPr>
          <p:cNvGrpSpPr/>
          <p:nvPr/>
        </p:nvGrpSpPr>
        <p:grpSpPr>
          <a:xfrm>
            <a:off x="7115481" y="1760748"/>
            <a:ext cx="1219148" cy="565650"/>
            <a:chOff x="5398975" y="1503174"/>
            <a:chExt cx="1219148" cy="565650"/>
          </a:xfrm>
        </p:grpSpPr>
        <p:sp>
          <p:nvSpPr>
            <p:cNvPr id="23" name="Rectangle 29">
              <a:extLst>
                <a:ext uri="{FF2B5EF4-FFF2-40B4-BE49-F238E27FC236}">
                  <a16:creationId xmlns:a16="http://schemas.microsoft.com/office/drawing/2014/main" id="{12291E46-14EF-47FB-8DEA-DD3F536D3F2C}"/>
                </a:ext>
              </a:extLst>
            </p:cNvPr>
            <p:cNvSpPr/>
            <p:nvPr/>
          </p:nvSpPr>
          <p:spPr>
            <a:xfrm>
              <a:off x="5398975" y="1507642"/>
              <a:ext cx="1219148" cy="561182"/>
            </a:xfrm>
            <a:custGeom>
              <a:avLst/>
              <a:gdLst/>
              <a:ahLst/>
              <a:cxnLst/>
              <a:rect l="l" t="t" r="r" b="b"/>
              <a:pathLst>
                <a:path w="1574677" h="561182">
                  <a:moveTo>
                    <a:pt x="0" y="0"/>
                  </a:moveTo>
                  <a:lnTo>
                    <a:pt x="1574677" y="0"/>
                  </a:lnTo>
                  <a:lnTo>
                    <a:pt x="1574677" y="360040"/>
                  </a:lnTo>
                  <a:lnTo>
                    <a:pt x="887910" y="360040"/>
                  </a:lnTo>
                  <a:lnTo>
                    <a:pt x="787339" y="561182"/>
                  </a:lnTo>
                  <a:lnTo>
                    <a:pt x="686768" y="360040"/>
                  </a:lnTo>
                  <a:lnTo>
                    <a:pt x="0" y="36004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180FB20-2F85-46DE-A9EA-B505EF5B39AC}"/>
                </a:ext>
              </a:extLst>
            </p:cNvPr>
            <p:cNvSpPr txBox="1"/>
            <p:nvPr/>
          </p:nvSpPr>
          <p:spPr>
            <a:xfrm>
              <a:off x="5398975" y="1503174"/>
              <a:ext cx="1219148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Future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5" name="Oval 5">
            <a:extLst>
              <a:ext uri="{FF2B5EF4-FFF2-40B4-BE49-F238E27FC236}">
                <a16:creationId xmlns:a16="http://schemas.microsoft.com/office/drawing/2014/main" id="{045DE284-43C2-4ADF-99F3-CAA2824372C7}"/>
              </a:ext>
            </a:extLst>
          </p:cNvPr>
          <p:cNvSpPr/>
          <p:nvPr/>
        </p:nvSpPr>
        <p:spPr>
          <a:xfrm>
            <a:off x="3616806" y="2484147"/>
            <a:ext cx="916465" cy="916465"/>
          </a:xfrm>
          <a:prstGeom prst="ellipse">
            <a:avLst/>
          </a:prstGeom>
          <a:solidFill>
            <a:schemeClr val="accent1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26" name="Group 16">
            <a:extLst>
              <a:ext uri="{FF2B5EF4-FFF2-40B4-BE49-F238E27FC236}">
                <a16:creationId xmlns:a16="http://schemas.microsoft.com/office/drawing/2014/main" id="{B5D6325F-6EE8-4229-A64E-D8D37CBF97B2}"/>
              </a:ext>
            </a:extLst>
          </p:cNvPr>
          <p:cNvGrpSpPr/>
          <p:nvPr/>
        </p:nvGrpSpPr>
        <p:grpSpPr>
          <a:xfrm>
            <a:off x="3338932" y="3555054"/>
            <a:ext cx="1457090" cy="1846659"/>
            <a:chOff x="2464299" y="3918351"/>
            <a:chExt cx="1457090" cy="204603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4BBF584-66A8-4242-AA4E-48E2D0170359}"/>
                </a:ext>
              </a:extLst>
            </p:cNvPr>
            <p:cNvSpPr txBox="1"/>
            <p:nvPr/>
          </p:nvSpPr>
          <p:spPr>
            <a:xfrm>
              <a:off x="2479422" y="3918351"/>
              <a:ext cx="1441967" cy="7161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accent1"/>
                  </a:solidFill>
                  <a:cs typeface="Arial" pitchFamily="34" charset="0"/>
                </a:rPr>
                <a:t>Applying theft</a:t>
              </a:r>
              <a:endParaRPr lang="ko-KR" altLang="en-US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2ED7CA2-8494-435A-BA6E-13AD9260B225}"/>
                </a:ext>
              </a:extLst>
            </p:cNvPr>
            <p:cNvSpPr txBox="1"/>
            <p:nvPr/>
          </p:nvSpPr>
          <p:spPr>
            <a:xfrm>
              <a:off x="2464299" y="4634464"/>
              <a:ext cx="1441966" cy="1329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am currently applying 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theft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to problems across neuroscience, machine learning, and more!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054">
            <a:extLst>
              <a:ext uri="{FF2B5EF4-FFF2-40B4-BE49-F238E27FC236}">
                <a16:creationId xmlns:a16="http://schemas.microsoft.com/office/drawing/2014/main" id="{189513D1-560F-4E9F-9333-3B6958E24FEA}"/>
              </a:ext>
            </a:extLst>
          </p:cNvPr>
          <p:cNvGrpSpPr/>
          <p:nvPr/>
        </p:nvGrpSpPr>
        <p:grpSpPr>
          <a:xfrm>
            <a:off x="3463396" y="1762440"/>
            <a:ext cx="1223285" cy="561183"/>
            <a:chOff x="2692625" y="1504867"/>
            <a:chExt cx="1223285" cy="561182"/>
          </a:xfrm>
          <a:solidFill>
            <a:schemeClr val="accent1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79F7487-20AD-4035-8BDC-350F855BF3AF}"/>
                </a:ext>
              </a:extLst>
            </p:cNvPr>
            <p:cNvSpPr/>
            <p:nvPr/>
          </p:nvSpPr>
          <p:spPr>
            <a:xfrm>
              <a:off x="2696762" y="1504867"/>
              <a:ext cx="1219148" cy="561182"/>
            </a:xfrm>
            <a:custGeom>
              <a:avLst/>
              <a:gdLst/>
              <a:ahLst/>
              <a:cxnLst/>
              <a:rect l="l" t="t" r="r" b="b"/>
              <a:pathLst>
                <a:path w="1574677" h="561182">
                  <a:moveTo>
                    <a:pt x="0" y="0"/>
                  </a:moveTo>
                  <a:lnTo>
                    <a:pt x="1574677" y="0"/>
                  </a:lnTo>
                  <a:lnTo>
                    <a:pt x="1574677" y="360040"/>
                  </a:lnTo>
                  <a:lnTo>
                    <a:pt x="887910" y="360040"/>
                  </a:lnTo>
                  <a:lnTo>
                    <a:pt x="787339" y="561182"/>
                  </a:lnTo>
                  <a:lnTo>
                    <a:pt x="686768" y="360040"/>
                  </a:lnTo>
                  <a:lnTo>
                    <a:pt x="0" y="36004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E4B456A-8356-4C83-BBE0-17A91EBDE678}"/>
                </a:ext>
              </a:extLst>
            </p:cNvPr>
            <p:cNvSpPr txBox="1"/>
            <p:nvPr/>
          </p:nvSpPr>
          <p:spPr>
            <a:xfrm>
              <a:off x="2692625" y="1508492"/>
              <a:ext cx="1199073" cy="338554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Now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2" name="Oval 6">
            <a:extLst>
              <a:ext uri="{FF2B5EF4-FFF2-40B4-BE49-F238E27FC236}">
                <a16:creationId xmlns:a16="http://schemas.microsoft.com/office/drawing/2014/main" id="{0367DD4B-CD82-4ACA-B862-A1D0FE820DC9}"/>
              </a:ext>
            </a:extLst>
          </p:cNvPr>
          <p:cNvSpPr/>
          <p:nvPr/>
        </p:nvSpPr>
        <p:spPr>
          <a:xfrm>
            <a:off x="5441815" y="2484148"/>
            <a:ext cx="916465" cy="916465"/>
          </a:xfrm>
          <a:prstGeom prst="ellipse">
            <a:avLst/>
          </a:prstGeom>
          <a:solidFill>
            <a:schemeClr val="accent2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3" name="Group 19">
            <a:extLst>
              <a:ext uri="{FF2B5EF4-FFF2-40B4-BE49-F238E27FC236}">
                <a16:creationId xmlns:a16="http://schemas.microsoft.com/office/drawing/2014/main" id="{1D5579E8-AB0B-4379-8E11-D8D57B02950F}"/>
              </a:ext>
            </a:extLst>
          </p:cNvPr>
          <p:cNvGrpSpPr/>
          <p:nvPr/>
        </p:nvGrpSpPr>
        <p:grpSpPr>
          <a:xfrm>
            <a:off x="5179064" y="3555054"/>
            <a:ext cx="1441967" cy="1846659"/>
            <a:chOff x="3921390" y="3960513"/>
            <a:chExt cx="1441967" cy="204603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7821C0-0481-4458-AE44-2E62A09BA74F}"/>
                </a:ext>
              </a:extLst>
            </p:cNvPr>
            <p:cNvSpPr txBox="1"/>
            <p:nvPr/>
          </p:nvSpPr>
          <p:spPr>
            <a:xfrm>
              <a:off x="3921390" y="3960513"/>
              <a:ext cx="1441967" cy="71611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  <a:cs typeface="Arial" pitchFamily="34" charset="0"/>
                </a:rPr>
                <a:t>Fixing issues</a:t>
              </a:r>
              <a:endParaRPr lang="ko-KR" altLang="en-US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C3465A4-C62B-483C-A8C7-E1C443ADD709}"/>
                </a:ext>
              </a:extLst>
            </p:cNvPr>
            <p:cNvSpPr txBox="1"/>
            <p:nvPr/>
          </p:nvSpPr>
          <p:spPr>
            <a:xfrm>
              <a:off x="3921391" y="4676626"/>
              <a:ext cx="1441966" cy="1329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am currently logging issues of my own as I apply 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theft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and fixing those logged by others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2053">
            <a:extLst>
              <a:ext uri="{FF2B5EF4-FFF2-40B4-BE49-F238E27FC236}">
                <a16:creationId xmlns:a16="http://schemas.microsoft.com/office/drawing/2014/main" id="{B4C2E924-E660-4369-BCF2-BFCD07232831}"/>
              </a:ext>
            </a:extLst>
          </p:cNvPr>
          <p:cNvGrpSpPr/>
          <p:nvPr/>
        </p:nvGrpSpPr>
        <p:grpSpPr>
          <a:xfrm>
            <a:off x="5290200" y="1772982"/>
            <a:ext cx="1219695" cy="561182"/>
            <a:chOff x="4065893" y="1515409"/>
            <a:chExt cx="1219695" cy="561182"/>
          </a:xfrm>
        </p:grpSpPr>
        <p:sp>
          <p:nvSpPr>
            <p:cNvPr id="37" name="Rectangle 29">
              <a:extLst>
                <a:ext uri="{FF2B5EF4-FFF2-40B4-BE49-F238E27FC236}">
                  <a16:creationId xmlns:a16="http://schemas.microsoft.com/office/drawing/2014/main" id="{DB907D26-83EA-48C6-BEB7-0E648730F851}"/>
                </a:ext>
              </a:extLst>
            </p:cNvPr>
            <p:cNvSpPr/>
            <p:nvPr/>
          </p:nvSpPr>
          <p:spPr>
            <a:xfrm>
              <a:off x="4066440" y="1515409"/>
              <a:ext cx="1219148" cy="561182"/>
            </a:xfrm>
            <a:custGeom>
              <a:avLst/>
              <a:gdLst/>
              <a:ahLst/>
              <a:cxnLst/>
              <a:rect l="l" t="t" r="r" b="b"/>
              <a:pathLst>
                <a:path w="1574677" h="561182">
                  <a:moveTo>
                    <a:pt x="0" y="0"/>
                  </a:moveTo>
                  <a:lnTo>
                    <a:pt x="1574677" y="0"/>
                  </a:lnTo>
                  <a:lnTo>
                    <a:pt x="1574677" y="360040"/>
                  </a:lnTo>
                  <a:lnTo>
                    <a:pt x="887910" y="360040"/>
                  </a:lnTo>
                  <a:lnTo>
                    <a:pt x="787339" y="561182"/>
                  </a:lnTo>
                  <a:lnTo>
                    <a:pt x="686768" y="360040"/>
                  </a:lnTo>
                  <a:lnTo>
                    <a:pt x="0" y="36004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1054CBA-7CF7-475C-BC7C-B19DEDA646B9}"/>
                </a:ext>
              </a:extLst>
            </p:cNvPr>
            <p:cNvSpPr txBox="1"/>
            <p:nvPr/>
          </p:nvSpPr>
          <p:spPr>
            <a:xfrm>
              <a:off x="4065893" y="1515883"/>
              <a:ext cx="1208196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Now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5" name="Freeform 32">
            <a:extLst>
              <a:ext uri="{FF2B5EF4-FFF2-40B4-BE49-F238E27FC236}">
                <a16:creationId xmlns:a16="http://schemas.microsoft.com/office/drawing/2014/main" id="{D69F0DDA-1703-6BF8-8D6C-7113B655B5C7}"/>
              </a:ext>
            </a:extLst>
          </p:cNvPr>
          <p:cNvSpPr/>
          <p:nvPr/>
        </p:nvSpPr>
        <p:spPr>
          <a:xfrm>
            <a:off x="1669348" y="2459601"/>
            <a:ext cx="6667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6" name="Rectangle 7">
            <a:extLst>
              <a:ext uri="{FF2B5EF4-FFF2-40B4-BE49-F238E27FC236}">
                <a16:creationId xmlns:a16="http://schemas.microsoft.com/office/drawing/2014/main" id="{3EDA2C42-C15E-1E10-D54A-6B97A780D03A}"/>
              </a:ext>
            </a:extLst>
          </p:cNvPr>
          <p:cNvSpPr/>
          <p:nvPr/>
        </p:nvSpPr>
        <p:spPr>
          <a:xfrm rot="18900000">
            <a:off x="5841621" y="2738116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7" name="Rectangle 21">
            <a:extLst>
              <a:ext uri="{FF2B5EF4-FFF2-40B4-BE49-F238E27FC236}">
                <a16:creationId xmlns:a16="http://schemas.microsoft.com/office/drawing/2014/main" id="{C690D622-E817-9879-6BED-44B4A0AB18F7}"/>
              </a:ext>
            </a:extLst>
          </p:cNvPr>
          <p:cNvSpPr/>
          <p:nvPr/>
        </p:nvSpPr>
        <p:spPr>
          <a:xfrm>
            <a:off x="3822089" y="2802357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8" name="Rectangle 7">
            <a:extLst>
              <a:ext uri="{FF2B5EF4-FFF2-40B4-BE49-F238E27FC236}">
                <a16:creationId xmlns:a16="http://schemas.microsoft.com/office/drawing/2014/main" id="{8745ED52-83C8-C943-F714-2BE1E9B3ABE6}"/>
              </a:ext>
            </a:extLst>
          </p:cNvPr>
          <p:cNvSpPr/>
          <p:nvPr/>
        </p:nvSpPr>
        <p:spPr>
          <a:xfrm>
            <a:off x="7489271" y="2721617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9" name="Rectangle 15">
            <a:extLst>
              <a:ext uri="{FF2B5EF4-FFF2-40B4-BE49-F238E27FC236}">
                <a16:creationId xmlns:a16="http://schemas.microsoft.com/office/drawing/2014/main" id="{7D6CBCE4-BA53-6125-F209-A018250B6AE7}"/>
              </a:ext>
            </a:extLst>
          </p:cNvPr>
          <p:cNvSpPr/>
          <p:nvPr/>
        </p:nvSpPr>
        <p:spPr>
          <a:xfrm rot="5400000">
            <a:off x="9313051" y="2706594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6C498D-0FF3-4C26-8DA3-D3609FB1560A}"/>
              </a:ext>
            </a:extLst>
          </p:cNvPr>
          <p:cNvSpPr txBox="1"/>
          <p:nvPr/>
        </p:nvSpPr>
        <p:spPr>
          <a:xfrm>
            <a:off x="6504013" y="476024"/>
            <a:ext cx="5062222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AU" altLang="ko-KR" sz="48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See you later for the theft demo!</a:t>
            </a:r>
            <a:endParaRPr lang="ko-KR" altLang="en-US" sz="4800" b="1" dirty="0">
              <a:solidFill>
                <a:schemeClr val="accent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B40520-5C30-49BC-A857-AB1EEE0880B0}"/>
              </a:ext>
            </a:extLst>
          </p:cNvPr>
          <p:cNvSpPr txBox="1"/>
          <p:nvPr/>
        </p:nvSpPr>
        <p:spPr>
          <a:xfrm>
            <a:off x="6504013" y="2040740"/>
            <a:ext cx="5051592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AU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Resources for the demo:</a:t>
            </a:r>
            <a:endParaRPr lang="ko-KR" altLang="en-US" sz="36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9875F36-E077-49FA-9A2E-470ECFCAD539}"/>
              </a:ext>
            </a:extLst>
          </p:cNvPr>
          <p:cNvSpPr txBox="1"/>
          <p:nvPr/>
        </p:nvSpPr>
        <p:spPr>
          <a:xfrm>
            <a:off x="6504010" y="3241069"/>
            <a:ext cx="5221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https://github.com/hendersontrent/CNS-2022-theft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58" name="Picture Placeholder 57">
            <a:extLst>
              <a:ext uri="{FF2B5EF4-FFF2-40B4-BE49-F238E27FC236}">
                <a16:creationId xmlns:a16="http://schemas.microsoft.com/office/drawing/2014/main" id="{D66C762F-1C6E-5A12-42DB-FB18A303764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40" r="19640"/>
          <a:stretch/>
        </p:blipFill>
        <p:spPr>
          <a:xfrm>
            <a:off x="0" y="0"/>
            <a:ext cx="6504010" cy="68580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7F5B0B-981B-B37C-A7AA-C88F961532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62" t="10601" r="10187" b="10145"/>
          <a:stretch/>
        </p:blipFill>
        <p:spPr>
          <a:xfrm>
            <a:off x="6848133" y="4278798"/>
            <a:ext cx="1294758" cy="128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02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6C498D-0FF3-4C26-8DA3-D3609FB1560A}"/>
              </a:ext>
            </a:extLst>
          </p:cNvPr>
          <p:cNvSpPr txBox="1"/>
          <p:nvPr/>
        </p:nvSpPr>
        <p:spPr>
          <a:xfrm>
            <a:off x="6504013" y="476024"/>
            <a:ext cx="5062222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AU" altLang="ko-KR" sz="48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Thanks for listening!</a:t>
            </a:r>
            <a:endParaRPr lang="ko-KR" altLang="en-US" sz="4800" b="1" dirty="0">
              <a:solidFill>
                <a:schemeClr val="accent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B40520-5C30-49BC-A857-AB1EEE0880B0}"/>
              </a:ext>
            </a:extLst>
          </p:cNvPr>
          <p:cNvSpPr txBox="1"/>
          <p:nvPr/>
        </p:nvSpPr>
        <p:spPr>
          <a:xfrm>
            <a:off x="6504013" y="2379294"/>
            <a:ext cx="505159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AU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Feel free to get in touch:</a:t>
            </a:r>
            <a:endParaRPr lang="ko-KR" altLang="en-US" sz="28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9875F36-E077-49FA-9A2E-470ECFCAD539}"/>
              </a:ext>
            </a:extLst>
          </p:cNvPr>
          <p:cNvSpPr txBox="1"/>
          <p:nvPr/>
        </p:nvSpPr>
        <p:spPr>
          <a:xfrm>
            <a:off x="6504009" y="2902519"/>
            <a:ext cx="52213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E64626"/>
              </a:buClr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then6675@uni.sydney.edu.au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>
              <a:buClr>
                <a:srgbClr val="E64626"/>
              </a:buClr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https://github.com/hendersontrent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>
              <a:buClr>
                <a:srgbClr val="E64626"/>
              </a:buClr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@trentlikesstats</a:t>
            </a:r>
          </a:p>
          <a:p>
            <a:pPr>
              <a:buClr>
                <a:srgbClr val="E64626"/>
              </a:buClr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https://www.linkedin.com/in/trent-henderson/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58" name="Picture Placeholder 57">
            <a:extLst>
              <a:ext uri="{FF2B5EF4-FFF2-40B4-BE49-F238E27FC236}">
                <a16:creationId xmlns:a16="http://schemas.microsoft.com/office/drawing/2014/main" id="{D66C762F-1C6E-5A12-42DB-FB18A303764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59" b="10459"/>
          <a:stretch>
            <a:fillRect/>
          </a:stretch>
        </p:blipFill>
        <p:spPr/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3366D7FA-8898-6D20-B02F-1E2CC23AD605}"/>
              </a:ext>
            </a:extLst>
          </p:cNvPr>
          <p:cNvSpPr txBox="1"/>
          <p:nvPr/>
        </p:nvSpPr>
        <p:spPr>
          <a:xfrm>
            <a:off x="6504009" y="4635075"/>
            <a:ext cx="52213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AU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Some of my software packages:</a:t>
            </a:r>
            <a:endParaRPr lang="ko-KR" altLang="en-US" sz="28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2893F3D-412B-442C-ABEF-EA2740864890}"/>
              </a:ext>
            </a:extLst>
          </p:cNvPr>
          <p:cNvGrpSpPr/>
          <p:nvPr/>
        </p:nvGrpSpPr>
        <p:grpSpPr>
          <a:xfrm>
            <a:off x="6504009" y="5289867"/>
            <a:ext cx="4711552" cy="1142887"/>
            <a:chOff x="5122812" y="3353848"/>
            <a:chExt cx="3609820" cy="857934"/>
          </a:xfrm>
        </p:grpSpPr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5E8411C8-B72D-B7E4-BBB9-C57C7BC56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122812" y="3353849"/>
              <a:ext cx="741254" cy="857933"/>
            </a:xfrm>
            <a:prstGeom prst="rect">
              <a:avLst/>
            </a:prstGeom>
          </p:spPr>
        </p:pic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5BEEAF88-00FE-A7AA-3C5A-EB77B5A7C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79826" y="3353849"/>
              <a:ext cx="741255" cy="857933"/>
            </a:xfrm>
            <a:prstGeom prst="rect">
              <a:avLst/>
            </a:pr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4053DC24-7377-DDF8-BD01-CA2DFF060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36841" y="3353848"/>
              <a:ext cx="741255" cy="857934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AFC58806-1706-AE85-20F7-9AB10CF220F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993856" y="3353849"/>
              <a:ext cx="738776" cy="857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55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A4BDA0-C270-4764-9C18-A593BCE2C965}"/>
              </a:ext>
            </a:extLst>
          </p:cNvPr>
          <p:cNvSpPr txBox="1"/>
          <p:nvPr/>
        </p:nvSpPr>
        <p:spPr>
          <a:xfrm>
            <a:off x="1062446" y="452404"/>
            <a:ext cx="2719767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Today’s talk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1EEDD8F-21EE-4529-B34B-786FC45A4E84}"/>
              </a:ext>
            </a:extLst>
          </p:cNvPr>
          <p:cNvGrpSpPr/>
          <p:nvPr/>
        </p:nvGrpSpPr>
        <p:grpSpPr>
          <a:xfrm>
            <a:off x="4916435" y="452404"/>
            <a:ext cx="6735633" cy="5922270"/>
            <a:chOff x="3952875" y="2284730"/>
            <a:chExt cx="4591050" cy="281654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8147EE4-3F48-4BF3-B9D8-DC86F6C4FB41}"/>
                </a:ext>
              </a:extLst>
            </p:cNvPr>
            <p:cNvSpPr/>
            <p:nvPr userDrawn="1"/>
          </p:nvSpPr>
          <p:spPr>
            <a:xfrm>
              <a:off x="3952875" y="2284730"/>
              <a:ext cx="4591050" cy="281654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101600" sx="102000" sy="102000" algn="ctr" rotWithShape="0">
                <a:schemeClr val="accent6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05DC372-B4FF-4D2B-A176-27A903C2DC1E}"/>
                </a:ext>
              </a:extLst>
            </p:cNvPr>
            <p:cNvSpPr/>
            <p:nvPr userDrawn="1"/>
          </p:nvSpPr>
          <p:spPr>
            <a:xfrm>
              <a:off x="4083157" y="2398836"/>
              <a:ext cx="4330485" cy="25883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innerShdw blurRad="165100">
                <a:schemeClr val="accent5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F9525E3F-1288-4E47-9DDD-6E6E868E8798}"/>
              </a:ext>
            </a:extLst>
          </p:cNvPr>
          <p:cNvSpPr/>
          <p:nvPr/>
        </p:nvSpPr>
        <p:spPr>
          <a:xfrm>
            <a:off x="5549279" y="1375045"/>
            <a:ext cx="777210" cy="777208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ED7E00C-90F3-4172-9B12-D1E11DFB43D9}"/>
              </a:ext>
            </a:extLst>
          </p:cNvPr>
          <p:cNvSpPr/>
          <p:nvPr/>
        </p:nvSpPr>
        <p:spPr>
          <a:xfrm>
            <a:off x="5549279" y="4734926"/>
            <a:ext cx="777210" cy="777208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2D24387-E5FF-480F-9206-3F39D9ACA0B6}"/>
              </a:ext>
            </a:extLst>
          </p:cNvPr>
          <p:cNvSpPr/>
          <p:nvPr/>
        </p:nvSpPr>
        <p:spPr>
          <a:xfrm>
            <a:off x="5549279" y="3614965"/>
            <a:ext cx="777210" cy="777208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121B5C0-EA29-4C42-8AD1-8236E7937277}"/>
              </a:ext>
            </a:extLst>
          </p:cNvPr>
          <p:cNvSpPr/>
          <p:nvPr/>
        </p:nvSpPr>
        <p:spPr>
          <a:xfrm>
            <a:off x="5549279" y="2495005"/>
            <a:ext cx="777210" cy="777208"/>
          </a:xfrm>
          <a:prstGeom prst="ellipse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100000">
                <a:schemeClr val="accent4">
                  <a:alpha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0691D3-6C9E-41D7-8BD4-95A5A370EDD5}"/>
              </a:ext>
            </a:extLst>
          </p:cNvPr>
          <p:cNvSpPr txBox="1"/>
          <p:nvPr/>
        </p:nvSpPr>
        <p:spPr>
          <a:xfrm>
            <a:off x="6536649" y="1526201"/>
            <a:ext cx="4507692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Software landscape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85A20E-BC2F-4902-9E49-A6913CBDEC02}"/>
              </a:ext>
            </a:extLst>
          </p:cNvPr>
          <p:cNvSpPr txBox="1"/>
          <p:nvPr/>
        </p:nvSpPr>
        <p:spPr>
          <a:xfrm>
            <a:off x="5596139" y="1510812"/>
            <a:ext cx="682192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A82234-31CA-4D46-8E52-5DF953CE14D5}"/>
              </a:ext>
            </a:extLst>
          </p:cNvPr>
          <p:cNvSpPr txBox="1"/>
          <p:nvPr/>
        </p:nvSpPr>
        <p:spPr>
          <a:xfrm>
            <a:off x="6536649" y="2627428"/>
            <a:ext cx="4507692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The theft package for R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378013-482D-403B-865D-7B1B84976F15}"/>
              </a:ext>
            </a:extLst>
          </p:cNvPr>
          <p:cNvSpPr txBox="1"/>
          <p:nvPr/>
        </p:nvSpPr>
        <p:spPr>
          <a:xfrm>
            <a:off x="5596139" y="2630772"/>
            <a:ext cx="682192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196035-CF56-4FDB-B3EF-7A642E1E8CDA}"/>
              </a:ext>
            </a:extLst>
          </p:cNvPr>
          <p:cNvSpPr txBox="1"/>
          <p:nvPr/>
        </p:nvSpPr>
        <p:spPr>
          <a:xfrm>
            <a:off x="6536649" y="3758426"/>
            <a:ext cx="4507692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Future directions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EFE2132-22FB-494E-9FDE-0D3987834F26}"/>
              </a:ext>
            </a:extLst>
          </p:cNvPr>
          <p:cNvSpPr txBox="1"/>
          <p:nvPr/>
        </p:nvSpPr>
        <p:spPr>
          <a:xfrm>
            <a:off x="5596139" y="3750732"/>
            <a:ext cx="682192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B2D58D-3B6C-48C9-AA86-79C219B26919}"/>
              </a:ext>
            </a:extLst>
          </p:cNvPr>
          <p:cNvSpPr txBox="1"/>
          <p:nvPr/>
        </p:nvSpPr>
        <p:spPr>
          <a:xfrm>
            <a:off x="6536649" y="4878387"/>
            <a:ext cx="4507692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Post-talk tutorial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FD6274E-E3E8-442C-9BD9-3B7FCB0E27E8}"/>
              </a:ext>
            </a:extLst>
          </p:cNvPr>
          <p:cNvSpPr txBox="1"/>
          <p:nvPr/>
        </p:nvSpPr>
        <p:spPr>
          <a:xfrm>
            <a:off x="5596139" y="4870693"/>
            <a:ext cx="682192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822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2E7C2C0-79DA-4DCB-B54D-D2192CC70EC8}"/>
              </a:ext>
            </a:extLst>
          </p:cNvPr>
          <p:cNvSpPr/>
          <p:nvPr/>
        </p:nvSpPr>
        <p:spPr>
          <a:xfrm>
            <a:off x="5969726" y="2671354"/>
            <a:ext cx="6222274" cy="1561012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1016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205890" y="2644170"/>
            <a:ext cx="4777152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Software landscape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25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80565"/>
            <a:ext cx="11573197" cy="1428150"/>
          </a:xfrm>
        </p:spPr>
        <p:txBody>
          <a:bodyPr/>
          <a:lstStyle/>
          <a:p>
            <a:r>
              <a:rPr lang="en-US" dirty="0"/>
              <a:t>Numerous open-source packages for feature extraction exist…</a:t>
            </a:r>
          </a:p>
        </p:txBody>
      </p:sp>
      <p:sp>
        <p:nvSpPr>
          <p:cNvPr id="3" name="Up Arrow 3">
            <a:extLst>
              <a:ext uri="{FF2B5EF4-FFF2-40B4-BE49-F238E27FC236}">
                <a16:creationId xmlns:a16="http://schemas.microsoft.com/office/drawing/2014/main" id="{B42C8B60-D6BA-42C5-861F-2E877EBC72F2}"/>
              </a:ext>
            </a:extLst>
          </p:cNvPr>
          <p:cNvSpPr/>
          <p:nvPr/>
        </p:nvSpPr>
        <p:spPr>
          <a:xfrm rot="10800000">
            <a:off x="5670118" y="3565607"/>
            <a:ext cx="851759" cy="2446098"/>
          </a:xfrm>
          <a:prstGeom prst="upArrow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FA498AF-E04F-4E57-9AE0-8AB48BD19BD7}"/>
              </a:ext>
            </a:extLst>
          </p:cNvPr>
          <p:cNvGrpSpPr/>
          <p:nvPr/>
        </p:nvGrpSpPr>
        <p:grpSpPr>
          <a:xfrm>
            <a:off x="3910991" y="2028562"/>
            <a:ext cx="4396146" cy="3463296"/>
            <a:chOff x="1806022" y="2656735"/>
            <a:chExt cx="3988343" cy="314203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32FA4D2-9BC3-4659-A38F-DDEF0C384007}"/>
                </a:ext>
              </a:extLst>
            </p:cNvPr>
            <p:cNvSpPr/>
            <p:nvPr/>
          </p:nvSpPr>
          <p:spPr>
            <a:xfrm>
              <a:off x="1978223" y="2781114"/>
              <a:ext cx="3643942" cy="1270086"/>
            </a:xfrm>
            <a:prstGeom prst="ellipse">
              <a:avLst/>
            </a:prstGeom>
            <a:solidFill>
              <a:schemeClr val="bg1">
                <a:lumMod val="65000"/>
                <a:alpha val="4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6512091-BF3C-4FED-B99A-DCFECC92D8A3}"/>
                </a:ext>
              </a:extLst>
            </p:cNvPr>
            <p:cNvSpPr/>
            <p:nvPr/>
          </p:nvSpPr>
          <p:spPr>
            <a:xfrm>
              <a:off x="1806022" y="2656735"/>
              <a:ext cx="3988343" cy="3142032"/>
            </a:xfrm>
            <a:custGeom>
              <a:avLst/>
              <a:gdLst>
                <a:gd name="connsiteX0" fmla="*/ 2388104 w 4776206"/>
                <a:gd name="connsiteY0" fmla="*/ 148949 h 3762713"/>
                <a:gd name="connsiteX1" fmla="*/ 206218 w 4776206"/>
                <a:gd name="connsiteY1" fmla="*/ 909440 h 3762713"/>
                <a:gd name="connsiteX2" fmla="*/ 2388104 w 4776206"/>
                <a:gd name="connsiteY2" fmla="*/ 1669931 h 3762713"/>
                <a:gd name="connsiteX3" fmla="*/ 4569990 w 4776206"/>
                <a:gd name="connsiteY3" fmla="*/ 909440 h 3762713"/>
                <a:gd name="connsiteX4" fmla="*/ 2388104 w 4776206"/>
                <a:gd name="connsiteY4" fmla="*/ 148949 h 3762713"/>
                <a:gd name="connsiteX5" fmla="*/ 2388103 w 4776206"/>
                <a:gd name="connsiteY5" fmla="*/ 0 h 3762713"/>
                <a:gd name="connsiteX6" fmla="*/ 4776206 w 4776206"/>
                <a:gd name="connsiteY6" fmla="*/ 918941 h 3762713"/>
                <a:gd name="connsiteX7" fmla="*/ 4763876 w 4776206"/>
                <a:gd name="connsiteY7" fmla="*/ 1012898 h 3762713"/>
                <a:gd name="connsiteX8" fmla="*/ 4757696 w 4776206"/>
                <a:gd name="connsiteY8" fmla="*/ 1028481 h 3762713"/>
                <a:gd name="connsiteX9" fmla="*/ 4659107 w 4776206"/>
                <a:gd name="connsiteY9" fmla="*/ 1202441 h 3762713"/>
                <a:gd name="connsiteX10" fmla="*/ 3006423 w 4776206"/>
                <a:gd name="connsiteY10" fmla="*/ 3657627 h 3762713"/>
                <a:gd name="connsiteX11" fmla="*/ 3000542 w 4776206"/>
                <a:gd name="connsiteY11" fmla="*/ 3657627 h 3762713"/>
                <a:gd name="connsiteX12" fmla="*/ 2997113 w 4776206"/>
                <a:gd name="connsiteY12" fmla="*/ 3664350 h 3762713"/>
                <a:gd name="connsiteX13" fmla="*/ 2386594 w 4776206"/>
                <a:gd name="connsiteY13" fmla="*/ 3762713 h 3762713"/>
                <a:gd name="connsiteX14" fmla="*/ 1776075 w 4776206"/>
                <a:gd name="connsiteY14" fmla="*/ 3664350 h 3762713"/>
                <a:gd name="connsiteX15" fmla="*/ 1772646 w 4776206"/>
                <a:gd name="connsiteY15" fmla="*/ 3657627 h 3762713"/>
                <a:gd name="connsiteX16" fmla="*/ 1769783 w 4776206"/>
                <a:gd name="connsiteY16" fmla="*/ 3657627 h 3762713"/>
                <a:gd name="connsiteX17" fmla="*/ 117099 w 4776206"/>
                <a:gd name="connsiteY17" fmla="*/ 1202441 h 3762713"/>
                <a:gd name="connsiteX18" fmla="*/ 18511 w 4776206"/>
                <a:gd name="connsiteY18" fmla="*/ 1028481 h 3762713"/>
                <a:gd name="connsiteX19" fmla="*/ 12330 w 4776206"/>
                <a:gd name="connsiteY19" fmla="*/ 1012898 h 3762713"/>
                <a:gd name="connsiteX20" fmla="*/ 0 w 4776206"/>
                <a:gd name="connsiteY20" fmla="*/ 918941 h 3762713"/>
                <a:gd name="connsiteX21" fmla="*/ 2388103 w 4776206"/>
                <a:gd name="connsiteY21" fmla="*/ 0 h 376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76206" h="3762713">
                  <a:moveTo>
                    <a:pt x="2388104" y="148949"/>
                  </a:moveTo>
                  <a:cubicBezTo>
                    <a:pt x="1183082" y="148949"/>
                    <a:pt x="206218" y="489432"/>
                    <a:pt x="206218" y="909440"/>
                  </a:cubicBezTo>
                  <a:cubicBezTo>
                    <a:pt x="206218" y="1329448"/>
                    <a:pt x="1183082" y="1669931"/>
                    <a:pt x="2388104" y="1669931"/>
                  </a:cubicBezTo>
                  <a:cubicBezTo>
                    <a:pt x="3593126" y="1669931"/>
                    <a:pt x="4569990" y="1329448"/>
                    <a:pt x="4569990" y="909440"/>
                  </a:cubicBezTo>
                  <a:cubicBezTo>
                    <a:pt x="4569990" y="489432"/>
                    <a:pt x="3593126" y="148949"/>
                    <a:pt x="2388104" y="148949"/>
                  </a:cubicBezTo>
                  <a:close/>
                  <a:moveTo>
                    <a:pt x="2388103" y="0"/>
                  </a:moveTo>
                  <a:cubicBezTo>
                    <a:pt x="3707016" y="0"/>
                    <a:pt x="4776206" y="411424"/>
                    <a:pt x="4776206" y="918941"/>
                  </a:cubicBezTo>
                  <a:cubicBezTo>
                    <a:pt x="4776206" y="950661"/>
                    <a:pt x="4772029" y="982005"/>
                    <a:pt x="4763876" y="1012898"/>
                  </a:cubicBezTo>
                  <a:lnTo>
                    <a:pt x="4757696" y="1028481"/>
                  </a:lnTo>
                  <a:lnTo>
                    <a:pt x="4659107" y="1202441"/>
                  </a:lnTo>
                  <a:lnTo>
                    <a:pt x="3006423" y="3657627"/>
                  </a:lnTo>
                  <a:lnTo>
                    <a:pt x="3000542" y="3657627"/>
                  </a:lnTo>
                  <a:lnTo>
                    <a:pt x="2997113" y="3664350"/>
                  </a:lnTo>
                  <a:cubicBezTo>
                    <a:pt x="2939004" y="3720486"/>
                    <a:pt x="2687745" y="3762713"/>
                    <a:pt x="2386594" y="3762713"/>
                  </a:cubicBezTo>
                  <a:cubicBezTo>
                    <a:pt x="2085443" y="3762713"/>
                    <a:pt x="1834184" y="3720486"/>
                    <a:pt x="1776075" y="3664350"/>
                  </a:cubicBezTo>
                  <a:lnTo>
                    <a:pt x="1772646" y="3657627"/>
                  </a:lnTo>
                  <a:lnTo>
                    <a:pt x="1769783" y="3657627"/>
                  </a:lnTo>
                  <a:lnTo>
                    <a:pt x="117099" y="1202441"/>
                  </a:lnTo>
                  <a:lnTo>
                    <a:pt x="18511" y="1028481"/>
                  </a:lnTo>
                  <a:lnTo>
                    <a:pt x="12330" y="1012898"/>
                  </a:lnTo>
                  <a:cubicBezTo>
                    <a:pt x="4177" y="982005"/>
                    <a:pt x="0" y="950661"/>
                    <a:pt x="0" y="918941"/>
                  </a:cubicBezTo>
                  <a:cubicBezTo>
                    <a:pt x="0" y="411424"/>
                    <a:pt x="1069190" y="0"/>
                    <a:pt x="2388103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" name="Teardrop 1">
            <a:extLst>
              <a:ext uri="{FF2B5EF4-FFF2-40B4-BE49-F238E27FC236}">
                <a16:creationId xmlns:a16="http://schemas.microsoft.com/office/drawing/2014/main" id="{E75D45E4-AD00-4D68-BC4A-B10338A12982}"/>
              </a:ext>
            </a:extLst>
          </p:cNvPr>
          <p:cNvSpPr/>
          <p:nvPr/>
        </p:nvSpPr>
        <p:spPr>
          <a:xfrm rot="18805991">
            <a:off x="5273414" y="3775750"/>
            <a:ext cx="348602" cy="344965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Rounded Rectangle 27">
            <a:extLst>
              <a:ext uri="{FF2B5EF4-FFF2-40B4-BE49-F238E27FC236}">
                <a16:creationId xmlns:a16="http://schemas.microsoft.com/office/drawing/2014/main" id="{2D51ACC5-AD3C-419C-90D1-B7D6E0AAAC0A}"/>
              </a:ext>
            </a:extLst>
          </p:cNvPr>
          <p:cNvSpPr/>
          <p:nvPr/>
        </p:nvSpPr>
        <p:spPr>
          <a:xfrm>
            <a:off x="6573642" y="3832353"/>
            <a:ext cx="332491" cy="255397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139B3D-C28C-49C5-9878-9F33906A1CE6}"/>
              </a:ext>
            </a:extLst>
          </p:cNvPr>
          <p:cNvSpPr txBox="1"/>
          <p:nvPr/>
        </p:nvSpPr>
        <p:spPr>
          <a:xfrm>
            <a:off x="1571243" y="2163707"/>
            <a:ext cx="24167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catch22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(pycatch22)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Kats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TSFEL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tsfresh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FCA906-F321-4B88-97CE-7607D7885B8F}"/>
              </a:ext>
            </a:extLst>
          </p:cNvPr>
          <p:cNvSpPr txBox="1"/>
          <p:nvPr/>
        </p:nvSpPr>
        <p:spPr>
          <a:xfrm>
            <a:off x="1573221" y="4970619"/>
            <a:ext cx="2501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catch22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(Rcatch22)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feasts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tsfeatures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BDE190-7274-4D43-89DB-3DDBC0DF8CA4}"/>
              </a:ext>
            </a:extLst>
          </p:cNvPr>
          <p:cNvSpPr txBox="1"/>
          <p:nvPr/>
        </p:nvSpPr>
        <p:spPr>
          <a:xfrm flipH="1">
            <a:off x="8412806" y="2208413"/>
            <a:ext cx="2205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r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catch22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981760-D73B-4088-B1EF-6058D2DF2BB0}"/>
              </a:ext>
            </a:extLst>
          </p:cNvPr>
          <p:cNvSpPr txBox="1"/>
          <p:nvPr/>
        </p:nvSpPr>
        <p:spPr>
          <a:xfrm flipH="1">
            <a:off x="8190186" y="4970618"/>
            <a:ext cx="242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r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catch22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(Catch22.jl)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ardrop 1">
            <a:extLst>
              <a:ext uri="{FF2B5EF4-FFF2-40B4-BE49-F238E27FC236}">
                <a16:creationId xmlns:a16="http://schemas.microsoft.com/office/drawing/2014/main" id="{5E5DCB26-DB16-4C5E-9D76-6CC372BFA258}"/>
              </a:ext>
            </a:extLst>
          </p:cNvPr>
          <p:cNvSpPr/>
          <p:nvPr/>
        </p:nvSpPr>
        <p:spPr>
          <a:xfrm rot="18805991">
            <a:off x="947134" y="3819282"/>
            <a:ext cx="348602" cy="344965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Round Same Side Corner Rectangle 11">
            <a:extLst>
              <a:ext uri="{FF2B5EF4-FFF2-40B4-BE49-F238E27FC236}">
                <a16:creationId xmlns:a16="http://schemas.microsoft.com/office/drawing/2014/main" id="{1119CA26-E759-4075-9E51-322B4463CA34}"/>
              </a:ext>
            </a:extLst>
          </p:cNvPr>
          <p:cNvSpPr>
            <a:spLocks noChangeAspect="1"/>
          </p:cNvSpPr>
          <p:nvPr/>
        </p:nvSpPr>
        <p:spPr>
          <a:xfrm rot="9900000">
            <a:off x="978564" y="2478509"/>
            <a:ext cx="368635" cy="3130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ed Rectangle 1">
            <a:extLst>
              <a:ext uri="{FF2B5EF4-FFF2-40B4-BE49-F238E27FC236}">
                <a16:creationId xmlns:a16="http://schemas.microsoft.com/office/drawing/2014/main" id="{554E1613-375B-4F7F-AF4E-CDCF04BCE200}"/>
              </a:ext>
            </a:extLst>
          </p:cNvPr>
          <p:cNvSpPr>
            <a:spLocks noChangeAspect="1"/>
          </p:cNvSpPr>
          <p:nvPr/>
        </p:nvSpPr>
        <p:spPr>
          <a:xfrm>
            <a:off x="1021120" y="5219359"/>
            <a:ext cx="200630" cy="338573"/>
          </a:xfrm>
          <a:custGeom>
            <a:avLst/>
            <a:gdLst/>
            <a:ahLst/>
            <a:cxnLst/>
            <a:rect l="l" t="t" r="r" b="b"/>
            <a:pathLst>
              <a:path w="2337548" h="3944720">
                <a:moveTo>
                  <a:pt x="2013548" y="1242075"/>
                </a:moveTo>
                <a:lnTo>
                  <a:pt x="2337548" y="1242075"/>
                </a:lnTo>
                <a:lnTo>
                  <a:pt x="2337548" y="1945866"/>
                </a:lnTo>
                <a:lnTo>
                  <a:pt x="2337548" y="1962155"/>
                </a:lnTo>
                <a:lnTo>
                  <a:pt x="2336798" y="1962155"/>
                </a:lnTo>
                <a:cubicBezTo>
                  <a:pt x="2330129" y="2597501"/>
                  <a:pt x="1898450" y="3121603"/>
                  <a:pt x="1336990" y="3208701"/>
                </a:cubicBezTo>
                <a:lnTo>
                  <a:pt x="1336990" y="3620720"/>
                </a:lnTo>
                <a:lnTo>
                  <a:pt x="1895070" y="3620720"/>
                </a:lnTo>
                <a:lnTo>
                  <a:pt x="1895070" y="3944720"/>
                </a:lnTo>
                <a:lnTo>
                  <a:pt x="454910" y="3944720"/>
                </a:lnTo>
                <a:lnTo>
                  <a:pt x="454910" y="3620720"/>
                </a:lnTo>
                <a:lnTo>
                  <a:pt x="1012990" y="3620720"/>
                </a:lnTo>
                <a:lnTo>
                  <a:pt x="1012990" y="3210585"/>
                </a:lnTo>
                <a:cubicBezTo>
                  <a:pt x="447376" y="3129632"/>
                  <a:pt x="8655" y="2604919"/>
                  <a:pt x="389" y="1964536"/>
                </a:cubicBezTo>
                <a:lnTo>
                  <a:pt x="0" y="1964536"/>
                </a:lnTo>
                <a:lnTo>
                  <a:pt x="0" y="1244456"/>
                </a:lnTo>
                <a:lnTo>
                  <a:pt x="324000" y="1244456"/>
                </a:lnTo>
                <a:lnTo>
                  <a:pt x="324000" y="1964536"/>
                </a:lnTo>
                <a:lnTo>
                  <a:pt x="323361" y="1964536"/>
                </a:lnTo>
                <a:cubicBezTo>
                  <a:pt x="331926" y="2486037"/>
                  <a:pt x="710705" y="2903701"/>
                  <a:pt x="1173940" y="2900510"/>
                </a:cubicBezTo>
                <a:cubicBezTo>
                  <a:pt x="1634302" y="2897337"/>
                  <a:pt x="2006933" y="2479634"/>
                  <a:pt x="2014006" y="1962155"/>
                </a:cubicBezTo>
                <a:lnTo>
                  <a:pt x="2013548" y="1962155"/>
                </a:lnTo>
                <a:close/>
                <a:moveTo>
                  <a:pt x="1168773" y="0"/>
                </a:moveTo>
                <a:cubicBezTo>
                  <a:pt x="1546536" y="0"/>
                  <a:pt x="1852773" y="306237"/>
                  <a:pt x="1852773" y="684000"/>
                </a:cubicBezTo>
                <a:lnTo>
                  <a:pt x="1852773" y="1980000"/>
                </a:lnTo>
                <a:cubicBezTo>
                  <a:pt x="1852773" y="2357763"/>
                  <a:pt x="1546536" y="2664000"/>
                  <a:pt x="1168773" y="2664000"/>
                </a:cubicBezTo>
                <a:cubicBezTo>
                  <a:pt x="791010" y="2664000"/>
                  <a:pt x="484773" y="2357763"/>
                  <a:pt x="484773" y="1980000"/>
                </a:cubicBezTo>
                <a:lnTo>
                  <a:pt x="484773" y="684000"/>
                </a:lnTo>
                <a:cubicBezTo>
                  <a:pt x="484773" y="306237"/>
                  <a:pt x="791010" y="0"/>
                  <a:pt x="11687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Rounded Rectangle 5">
            <a:extLst>
              <a:ext uri="{FF2B5EF4-FFF2-40B4-BE49-F238E27FC236}">
                <a16:creationId xmlns:a16="http://schemas.microsoft.com/office/drawing/2014/main" id="{FB4FC73D-6111-49C3-A6FD-291D44B760F6}"/>
              </a:ext>
            </a:extLst>
          </p:cNvPr>
          <p:cNvSpPr/>
          <p:nvPr/>
        </p:nvSpPr>
        <p:spPr>
          <a:xfrm flipH="1">
            <a:off x="10871712" y="2494655"/>
            <a:ext cx="375960" cy="31014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accent6"/>
              </a:solidFill>
            </a:endParaRPr>
          </a:p>
        </p:txBody>
      </p:sp>
      <p:sp>
        <p:nvSpPr>
          <p:cNvPr id="36" name="Oval 21">
            <a:extLst>
              <a:ext uri="{FF2B5EF4-FFF2-40B4-BE49-F238E27FC236}">
                <a16:creationId xmlns:a16="http://schemas.microsoft.com/office/drawing/2014/main" id="{663DBE90-A830-453B-A2C9-369F6B2F07F1}"/>
              </a:ext>
            </a:extLst>
          </p:cNvPr>
          <p:cNvSpPr>
            <a:spLocks noChangeAspect="1"/>
          </p:cNvSpPr>
          <p:nvPr/>
        </p:nvSpPr>
        <p:spPr>
          <a:xfrm rot="20700000">
            <a:off x="10887628" y="5228694"/>
            <a:ext cx="387594" cy="314845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4F81DC61-5DCF-1457-0F93-1105C1F19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478" y="2870814"/>
            <a:ext cx="525171" cy="58465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F364577-8BCF-83CB-1D98-4F3829EF5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618" y="2490517"/>
            <a:ext cx="525171" cy="58465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4F51466-DBD0-0165-0C35-FF8E033177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60" t="15775" r="12077" b="10986"/>
          <a:stretch/>
        </p:blipFill>
        <p:spPr>
          <a:xfrm>
            <a:off x="5754792" y="2204205"/>
            <a:ext cx="682414" cy="615444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3A36D30-03BD-1595-9AB3-C11D860924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6505" y="2494655"/>
            <a:ext cx="580659" cy="58465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54EFDE4-CDCB-D981-1CEF-3086609FA5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878605" y="1443911"/>
            <a:ext cx="599070" cy="58465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DF7DA45E-F866-204B-248F-57C935DE14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343" y="2206548"/>
            <a:ext cx="727985" cy="73152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552F7536-2ED3-1DAB-D8F0-4F5ACADC2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44" y="4970618"/>
            <a:ext cx="727985" cy="72539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9E1D95E-CC97-6448-FC8A-8287AAC07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7379" y="2206548"/>
            <a:ext cx="704626" cy="73152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E1752374-6EB0-9F34-093A-979001165B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60" t="15775" r="12077" b="10986"/>
          <a:stretch/>
        </p:blipFill>
        <p:spPr>
          <a:xfrm>
            <a:off x="10707379" y="4928838"/>
            <a:ext cx="851760" cy="731519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B2F71A64-71E4-EC3C-1390-51DFF07076D9}"/>
              </a:ext>
            </a:extLst>
          </p:cNvPr>
          <p:cNvGrpSpPr/>
          <p:nvPr/>
        </p:nvGrpSpPr>
        <p:grpSpPr>
          <a:xfrm>
            <a:off x="5227742" y="6085886"/>
            <a:ext cx="1736510" cy="385132"/>
            <a:chOff x="8117329" y="6397520"/>
            <a:chExt cx="1736510" cy="385132"/>
          </a:xfrm>
        </p:grpSpPr>
        <p:sp>
          <p:nvSpPr>
            <p:cNvPr id="49" name="Rectangle 5">
              <a:extLst>
                <a:ext uri="{FF2B5EF4-FFF2-40B4-BE49-F238E27FC236}">
                  <a16:creationId xmlns:a16="http://schemas.microsoft.com/office/drawing/2014/main" id="{D13BB62F-E39B-5D27-C077-23D5B77C7F7C}"/>
                </a:ext>
              </a:extLst>
            </p:cNvPr>
            <p:cNvSpPr/>
            <p:nvPr/>
          </p:nvSpPr>
          <p:spPr>
            <a:xfrm>
              <a:off x="8117329" y="6397520"/>
              <a:ext cx="1736510" cy="37778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5679D"/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B9F5596-64E0-C075-4474-1AFF0B1C3791}"/>
                </a:ext>
              </a:extLst>
            </p:cNvPr>
            <p:cNvSpPr txBox="1"/>
            <p:nvPr/>
          </p:nvSpPr>
          <p:spPr>
            <a:xfrm>
              <a:off x="8117329" y="6413320"/>
              <a:ext cx="17365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Do science!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0"/>
            <a:ext cx="11573197" cy="906517"/>
          </a:xfrm>
        </p:spPr>
        <p:txBody>
          <a:bodyPr/>
          <a:lstStyle/>
          <a:p>
            <a:r>
              <a:rPr lang="en-US" dirty="0"/>
              <a:t>…And they differ considerably…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1995D8-939A-4B4E-86E9-65A9923583B1}"/>
              </a:ext>
            </a:extLst>
          </p:cNvPr>
          <p:cNvSpPr/>
          <p:nvPr/>
        </p:nvSpPr>
        <p:spPr>
          <a:xfrm>
            <a:off x="0" y="5732947"/>
            <a:ext cx="12192000" cy="11329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47F212-0A32-4972-A9DB-6BFBFBB94AFD}"/>
              </a:ext>
            </a:extLst>
          </p:cNvPr>
          <p:cNvSpPr txBox="1"/>
          <p:nvPr/>
        </p:nvSpPr>
        <p:spPr>
          <a:xfrm>
            <a:off x="1601263" y="5964889"/>
            <a:ext cx="9705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Henderson, T., &amp; Fulcher, B. D. (2021). 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An Empirical Evaluation of Time-Series Feature Sets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. 2021 International Conference on Data Mining Workshops, 1032-1038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77B77F9-EC01-C64B-FAFC-46697BC3ADE3}"/>
              </a:ext>
            </a:extLst>
          </p:cNvPr>
          <p:cNvGrpSpPr/>
          <p:nvPr/>
        </p:nvGrpSpPr>
        <p:grpSpPr>
          <a:xfrm>
            <a:off x="7485298" y="1138458"/>
            <a:ext cx="4397300" cy="3456588"/>
            <a:chOff x="6600053" y="1802674"/>
            <a:chExt cx="4706700" cy="34565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6EF9B27-9081-4F25-A56E-D860A1AF7319}"/>
                </a:ext>
              </a:extLst>
            </p:cNvPr>
            <p:cNvSpPr/>
            <p:nvPr/>
          </p:nvSpPr>
          <p:spPr>
            <a:xfrm flipH="1">
              <a:off x="6600053" y="2002550"/>
              <a:ext cx="4706699" cy="2839528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4"/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7F397BA-5059-47C5-84D4-525A1C320038}"/>
                </a:ext>
              </a:extLst>
            </p:cNvPr>
            <p:cNvSpPr txBox="1"/>
            <p:nvPr/>
          </p:nvSpPr>
          <p:spPr>
            <a:xfrm>
              <a:off x="6816080" y="2002550"/>
              <a:ext cx="4247187" cy="707886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  <a:cs typeface="Arial" pitchFamily="34" charset="0"/>
                </a:rPr>
                <a:t>Key takeaways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Right Triangle 19">
              <a:extLst>
                <a:ext uri="{FF2B5EF4-FFF2-40B4-BE49-F238E27FC236}">
                  <a16:creationId xmlns:a16="http://schemas.microsoft.com/office/drawing/2014/main" id="{99E58B64-6964-4EAA-BA7D-14B4BB18CD88}"/>
                </a:ext>
              </a:extLst>
            </p:cNvPr>
            <p:cNvSpPr/>
            <p:nvPr/>
          </p:nvSpPr>
          <p:spPr>
            <a:xfrm flipH="1">
              <a:off x="10476410" y="1802674"/>
              <a:ext cx="830343" cy="3456588"/>
            </a:xfrm>
            <a:custGeom>
              <a:avLst/>
              <a:gdLst>
                <a:gd name="connsiteX0" fmla="*/ 0 w 830343"/>
                <a:gd name="connsiteY0" fmla="*/ 3450622 h 3450622"/>
                <a:gd name="connsiteX1" fmla="*/ 0 w 830343"/>
                <a:gd name="connsiteY1" fmla="*/ 0 h 3450622"/>
                <a:gd name="connsiteX2" fmla="*/ 830343 w 830343"/>
                <a:gd name="connsiteY2" fmla="*/ 3450622 h 3450622"/>
                <a:gd name="connsiteX3" fmla="*/ 0 w 830343"/>
                <a:gd name="connsiteY3" fmla="*/ 3450622 h 3450622"/>
                <a:gd name="connsiteX0" fmla="*/ 0 w 830343"/>
                <a:gd name="connsiteY0" fmla="*/ 3450622 h 3450622"/>
                <a:gd name="connsiteX1" fmla="*/ 0 w 830343"/>
                <a:gd name="connsiteY1" fmla="*/ 0 h 3450622"/>
                <a:gd name="connsiteX2" fmla="*/ 168490 w 830343"/>
                <a:gd name="connsiteY2" fmla="*/ 629760 h 3450622"/>
                <a:gd name="connsiteX3" fmla="*/ 830343 w 830343"/>
                <a:gd name="connsiteY3" fmla="*/ 3450622 h 3450622"/>
                <a:gd name="connsiteX4" fmla="*/ 0 w 830343"/>
                <a:gd name="connsiteY4" fmla="*/ 3450622 h 3450622"/>
                <a:gd name="connsiteX0" fmla="*/ 0 w 830343"/>
                <a:gd name="connsiteY0" fmla="*/ 3456588 h 3456588"/>
                <a:gd name="connsiteX1" fmla="*/ 0 w 830343"/>
                <a:gd name="connsiteY1" fmla="*/ 5966 h 3456588"/>
                <a:gd name="connsiteX2" fmla="*/ 177198 w 830343"/>
                <a:gd name="connsiteY2" fmla="*/ 0 h 3456588"/>
                <a:gd name="connsiteX3" fmla="*/ 830343 w 830343"/>
                <a:gd name="connsiteY3" fmla="*/ 3456588 h 3456588"/>
                <a:gd name="connsiteX4" fmla="*/ 0 w 830343"/>
                <a:gd name="connsiteY4" fmla="*/ 3456588 h 3456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0343" h="3456588">
                  <a:moveTo>
                    <a:pt x="0" y="3456588"/>
                  </a:moveTo>
                  <a:lnTo>
                    <a:pt x="0" y="5966"/>
                  </a:lnTo>
                  <a:lnTo>
                    <a:pt x="177198" y="0"/>
                  </a:lnTo>
                  <a:lnTo>
                    <a:pt x="830343" y="3456588"/>
                  </a:lnTo>
                  <a:lnTo>
                    <a:pt x="0" y="3456588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08788BF-7F25-499A-8F20-390E522FC4B2}"/>
                </a:ext>
              </a:extLst>
            </p:cNvPr>
            <p:cNvSpPr txBox="1"/>
            <p:nvPr/>
          </p:nvSpPr>
          <p:spPr>
            <a:xfrm>
              <a:off x="6816080" y="2716420"/>
              <a:ext cx="4247187" cy="2031325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Computation time varies over orders of magnitudes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Within-set redundancy is high for tsfresh and TSFEL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Correlations were identified between feature sets, with tsfresh being the most “unique”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58E7220-870F-3196-F923-9B8AA2193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6" t="9677" r="9489" b="9178"/>
          <a:stretch/>
        </p:blipFill>
        <p:spPr>
          <a:xfrm>
            <a:off x="885246" y="5933507"/>
            <a:ext cx="716017" cy="72171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2E0F930-8C8E-3719-17C5-A29660F7E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247" y="1138458"/>
            <a:ext cx="6372572" cy="433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984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0"/>
            <a:ext cx="11573197" cy="906517"/>
          </a:xfrm>
        </p:spPr>
        <p:txBody>
          <a:bodyPr/>
          <a:lstStyle/>
          <a:p>
            <a:r>
              <a:rPr lang="en-US" dirty="0"/>
              <a:t>…And they differ considerably…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1995D8-939A-4B4E-86E9-65A9923583B1}"/>
              </a:ext>
            </a:extLst>
          </p:cNvPr>
          <p:cNvSpPr/>
          <p:nvPr/>
        </p:nvSpPr>
        <p:spPr>
          <a:xfrm>
            <a:off x="0" y="5732947"/>
            <a:ext cx="12192000" cy="11329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47F212-0A32-4972-A9DB-6BFBFBB94AFD}"/>
              </a:ext>
            </a:extLst>
          </p:cNvPr>
          <p:cNvSpPr txBox="1"/>
          <p:nvPr/>
        </p:nvSpPr>
        <p:spPr>
          <a:xfrm>
            <a:off x="1601263" y="5964889"/>
            <a:ext cx="9705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Henderson, T., &amp; Fulcher, B. D. (2021). </a:t>
            </a:r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An Empirical Evaluation of Time-Series Feature Sets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. 2021 International Conference on Data Mining Workshops, 1032-1038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8E7220-870F-3196-F923-9B8AA2193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6" t="9677" r="9489" b="9178"/>
          <a:stretch/>
        </p:blipFill>
        <p:spPr>
          <a:xfrm>
            <a:off x="885246" y="5933507"/>
            <a:ext cx="716017" cy="72171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8A4C29E-B8F2-FE11-090B-AA4DC535C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001111"/>
            <a:ext cx="5113284" cy="459564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55440F0-090E-FE74-4509-23EA436BE9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246" y="906518"/>
            <a:ext cx="3883823" cy="469024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E332B3C-004B-42B2-FFF4-06EE335528C4}"/>
              </a:ext>
            </a:extLst>
          </p:cNvPr>
          <p:cNvSpPr/>
          <p:nvPr/>
        </p:nvSpPr>
        <p:spPr>
          <a:xfrm>
            <a:off x="6290441" y="2167759"/>
            <a:ext cx="5016312" cy="559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869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-355"/>
            <a:ext cx="11573197" cy="930521"/>
          </a:xfrm>
        </p:spPr>
        <p:txBody>
          <a:bodyPr/>
          <a:lstStyle/>
          <a:p>
            <a:r>
              <a:rPr lang="en-US" dirty="0"/>
              <a:t>…Which raises many questions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27EDAA4-7D17-7770-4F9E-70315D457515}"/>
              </a:ext>
            </a:extLst>
          </p:cNvPr>
          <p:cNvGrpSpPr/>
          <p:nvPr/>
        </p:nvGrpSpPr>
        <p:grpSpPr>
          <a:xfrm>
            <a:off x="684540" y="1925904"/>
            <a:ext cx="10851173" cy="3808866"/>
            <a:chOff x="1045553" y="1925904"/>
            <a:chExt cx="10851173" cy="3808866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65D5F3C-2B16-A912-1BB0-B760B302FCB8}"/>
                </a:ext>
              </a:extLst>
            </p:cNvPr>
            <p:cNvGrpSpPr/>
            <p:nvPr/>
          </p:nvGrpSpPr>
          <p:grpSpPr>
            <a:xfrm>
              <a:off x="1045553" y="1925904"/>
              <a:ext cx="5241959" cy="1729673"/>
              <a:chOff x="5315852" y="1019944"/>
              <a:chExt cx="3469371" cy="1089683"/>
            </a:xfrm>
          </p:grpSpPr>
          <p:pic>
            <p:nvPicPr>
              <p:cNvPr id="103" name="Picture 102">
                <a:extLst>
                  <a:ext uri="{FF2B5EF4-FFF2-40B4-BE49-F238E27FC236}">
                    <a16:creationId xmlns:a16="http://schemas.microsoft.com/office/drawing/2014/main" id="{1D788A3A-3799-FC5E-918B-A6D6AC7884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315852" y="1019944"/>
                <a:ext cx="812154" cy="1089683"/>
              </a:xfrm>
              <a:prstGeom prst="rect">
                <a:avLst/>
              </a:prstGeom>
            </p:spPr>
          </p:pic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B1B5C066-0653-5091-DA79-A6867F58248E}"/>
                  </a:ext>
                </a:extLst>
              </p:cNvPr>
              <p:cNvSpPr txBox="1"/>
              <p:nvPr/>
            </p:nvSpPr>
            <p:spPr>
              <a:xfrm>
                <a:off x="6253314" y="1181292"/>
                <a:ext cx="2531909" cy="756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+mn-lt"/>
                  </a:rPr>
                  <a:t>I have a large fMRI dataset, what feature set do I use?</a:t>
                </a:r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141AD9EF-0AAF-F289-ECA5-D5C890D99F9B}"/>
                </a:ext>
              </a:extLst>
            </p:cNvPr>
            <p:cNvGrpSpPr/>
            <p:nvPr/>
          </p:nvGrpSpPr>
          <p:grpSpPr>
            <a:xfrm>
              <a:off x="1045553" y="3908999"/>
              <a:ext cx="5241959" cy="1729673"/>
              <a:chOff x="5315852" y="1019944"/>
              <a:chExt cx="3469371" cy="1089683"/>
            </a:xfrm>
          </p:grpSpPr>
          <p:pic>
            <p:nvPicPr>
              <p:cNvPr id="106" name="Picture 105">
                <a:extLst>
                  <a:ext uri="{FF2B5EF4-FFF2-40B4-BE49-F238E27FC236}">
                    <a16:creationId xmlns:a16="http://schemas.microsoft.com/office/drawing/2014/main" id="{A713F132-4A66-38ED-B83B-8E78D2F725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315852" y="1019944"/>
                <a:ext cx="812154" cy="1089683"/>
              </a:xfrm>
              <a:prstGeom prst="rect">
                <a:avLst/>
              </a:prstGeom>
            </p:spPr>
          </p:pic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A7B1DF55-7DF5-E182-6777-60C7FE5742EB}"/>
                  </a:ext>
                </a:extLst>
              </p:cNvPr>
              <p:cNvSpPr txBox="1"/>
              <p:nvPr/>
            </p:nvSpPr>
            <p:spPr>
              <a:xfrm>
                <a:off x="6253314" y="1181292"/>
                <a:ext cx="2531909" cy="756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catch22</a:t>
                </a:r>
                <a:r>
                  <a:rPr lang="en-US" sz="2400" dirty="0"/>
                  <a:t> seems fast, does </a:t>
                </a:r>
                <a:r>
                  <a:rPr lang="en-US" sz="2400" b="1" dirty="0"/>
                  <a:t>feasts</a:t>
                </a:r>
                <a:r>
                  <a:rPr lang="en-US" sz="2400" dirty="0"/>
                  <a:t> add useful information on top of it?</a:t>
                </a:r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62A87EB7-8D0B-6EA5-4B7F-987DFB7DEE5C}"/>
                </a:ext>
              </a:extLst>
            </p:cNvPr>
            <p:cNvGrpSpPr/>
            <p:nvPr/>
          </p:nvGrpSpPr>
          <p:grpSpPr>
            <a:xfrm>
              <a:off x="6654767" y="1925904"/>
              <a:ext cx="5241959" cy="1729673"/>
              <a:chOff x="5315852" y="1019944"/>
              <a:chExt cx="3469371" cy="1089683"/>
            </a:xfrm>
          </p:grpSpPr>
          <p:pic>
            <p:nvPicPr>
              <p:cNvPr id="109" name="Picture 108">
                <a:extLst>
                  <a:ext uri="{FF2B5EF4-FFF2-40B4-BE49-F238E27FC236}">
                    <a16:creationId xmlns:a16="http://schemas.microsoft.com/office/drawing/2014/main" id="{27AD61B6-4CA7-433A-201E-F2E65196ED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315852" y="1019944"/>
                <a:ext cx="812154" cy="1089683"/>
              </a:xfrm>
              <a:prstGeom prst="rect">
                <a:avLst/>
              </a:prstGeom>
            </p:spPr>
          </p:pic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DB9B6839-A668-AA59-2213-635F3ED6578A}"/>
                  </a:ext>
                </a:extLst>
              </p:cNvPr>
              <p:cNvSpPr txBox="1"/>
              <p:nvPr/>
            </p:nvSpPr>
            <p:spPr>
              <a:xfrm>
                <a:off x="6253314" y="1181292"/>
                <a:ext cx="2531909" cy="756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/>
                  <a:t>Kats</a:t>
                </a:r>
                <a:r>
                  <a:rPr lang="en-US" sz="2400" dirty="0"/>
                  <a:t> is a new feature set, how is it related to existing sets?</a:t>
                </a:r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121324B7-A8DF-EE63-CE3E-0D6CE9B097C6}"/>
                </a:ext>
              </a:extLst>
            </p:cNvPr>
            <p:cNvGrpSpPr/>
            <p:nvPr/>
          </p:nvGrpSpPr>
          <p:grpSpPr>
            <a:xfrm>
              <a:off x="6654767" y="3908999"/>
              <a:ext cx="5241959" cy="1825771"/>
              <a:chOff x="5315852" y="1019944"/>
              <a:chExt cx="3469371" cy="1150224"/>
            </a:xfrm>
          </p:grpSpPr>
          <p:pic>
            <p:nvPicPr>
              <p:cNvPr id="112" name="Picture 111">
                <a:extLst>
                  <a:ext uri="{FF2B5EF4-FFF2-40B4-BE49-F238E27FC236}">
                    <a16:creationId xmlns:a16="http://schemas.microsoft.com/office/drawing/2014/main" id="{54F285EA-4F76-DF00-B667-92B3453BF2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315852" y="1019944"/>
                <a:ext cx="812154" cy="1089683"/>
              </a:xfrm>
              <a:prstGeom prst="rect">
                <a:avLst/>
              </a:prstGeom>
            </p:spPr>
          </p:pic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9EB8E2E8-20C6-4DDD-42E0-C86E0962192F}"/>
                  </a:ext>
                </a:extLst>
              </p:cNvPr>
              <p:cNvSpPr txBox="1"/>
              <p:nvPr/>
            </p:nvSpPr>
            <p:spPr>
              <a:xfrm>
                <a:off x="6253314" y="1181292"/>
                <a:ext cx="2531909" cy="988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I don’t know what temporal dynamics best distinguish my classes, what feature set(s) should I use?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15623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2E7C2C0-79DA-4DCB-B54D-D2192CC70EC8}"/>
              </a:ext>
            </a:extLst>
          </p:cNvPr>
          <p:cNvSpPr/>
          <p:nvPr/>
        </p:nvSpPr>
        <p:spPr>
          <a:xfrm>
            <a:off x="5969726" y="2671354"/>
            <a:ext cx="6222274" cy="1561012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101600" sx="102000" sy="102000" algn="ctr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205890" y="2644170"/>
            <a:ext cx="4777152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The theft package for R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054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EBC5D9A-D095-41F7-9C75-981E9CE93C40}"/>
              </a:ext>
            </a:extLst>
          </p:cNvPr>
          <p:cNvSpPr txBox="1">
            <a:spLocks/>
          </p:cNvSpPr>
          <p:nvPr/>
        </p:nvSpPr>
        <p:spPr>
          <a:xfrm>
            <a:off x="512139" y="546622"/>
            <a:ext cx="6141210" cy="710877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b="1" dirty="0">
                <a:solidFill>
                  <a:schemeClr val="accent3"/>
                </a:solidFill>
              </a:rPr>
              <a:t>theft</a:t>
            </a:r>
            <a:endParaRPr lang="ko-KR" altLang="en-US" sz="5400" dirty="0"/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25F246A1-7035-429F-992E-542B4080B7F7}"/>
              </a:ext>
            </a:extLst>
          </p:cNvPr>
          <p:cNvSpPr/>
          <p:nvPr/>
        </p:nvSpPr>
        <p:spPr>
          <a:xfrm>
            <a:off x="0" y="3331387"/>
            <a:ext cx="7843736" cy="64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5679D"/>
              </a:solidFill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38C7336A-FE67-47A2-A1C4-25663EADD320}"/>
              </a:ext>
            </a:extLst>
          </p:cNvPr>
          <p:cNvSpPr/>
          <p:nvPr/>
        </p:nvSpPr>
        <p:spPr>
          <a:xfrm>
            <a:off x="752475" y="4296236"/>
            <a:ext cx="6339200" cy="238958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1FCEE3-AC3C-419E-9F7C-1F5637E0B0D3}"/>
              </a:ext>
            </a:extLst>
          </p:cNvPr>
          <p:cNvSpPr txBox="1"/>
          <p:nvPr/>
        </p:nvSpPr>
        <p:spPr>
          <a:xfrm>
            <a:off x="834756" y="4336866"/>
            <a:ext cx="61742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theft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is a unified and extendable framework for computing features from six open-source sets from both R and Python.</a:t>
            </a:r>
          </a:p>
          <a:p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It also includes a suite of functions for processing and interpreting the performance of extracted features, with extensive data-visualization templates, low-dimensional projections, and fitting and evaluation of feature-based classifiers.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C8BE8B-0B70-4E30-9760-C1BF2B190ED1}"/>
              </a:ext>
            </a:extLst>
          </p:cNvPr>
          <p:cNvSpPr txBox="1"/>
          <p:nvPr/>
        </p:nvSpPr>
        <p:spPr>
          <a:xfrm>
            <a:off x="-71226" y="3470757"/>
            <a:ext cx="7843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The time series software package you never knew you needed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F47723-86FE-416F-8D73-219667221D34}"/>
              </a:ext>
            </a:extLst>
          </p:cNvPr>
          <p:cNvSpPr txBox="1"/>
          <p:nvPr/>
        </p:nvSpPr>
        <p:spPr>
          <a:xfrm>
            <a:off x="609609" y="1257499"/>
            <a:ext cx="648206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AU" altLang="ko-KR" sz="2400" dirty="0">
                <a:cs typeface="Arial" pitchFamily="34" charset="0"/>
              </a:rPr>
              <a:t>Tools for Handling Extraction of Features from Time series</a:t>
            </a:r>
            <a:endParaRPr lang="ko-KR" altLang="en-US" sz="2400" dirty="0">
              <a:cs typeface="Arial" pitchFamily="34" charset="0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219BEC8F-E6AD-2D70-AC20-7C984EB169D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9" r="13309"/>
          <a:stretch>
            <a:fillRect/>
          </a:stretch>
        </p:blipFill>
        <p:spPr/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A071B6-F750-2241-A02D-0C88732914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5" t="26279" r="12148" b="24925"/>
          <a:stretch/>
        </p:blipFill>
        <p:spPr>
          <a:xfrm>
            <a:off x="3714243" y="2167526"/>
            <a:ext cx="3377431" cy="107472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2253F97-1478-BBA8-C63B-74E901AE49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8" t="10581" r="10156" b="9853"/>
          <a:stretch/>
        </p:blipFill>
        <p:spPr>
          <a:xfrm>
            <a:off x="2565866" y="2177633"/>
            <a:ext cx="1016878" cy="101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9085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Custom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62B7E8"/>
      </a:accent1>
      <a:accent2>
        <a:srgbClr val="4185B5"/>
      </a:accent2>
      <a:accent3>
        <a:srgbClr val="285D8D"/>
      </a:accent3>
      <a:accent4>
        <a:srgbClr val="134070"/>
      </a:accent4>
      <a:accent5>
        <a:srgbClr val="1A3253"/>
      </a:accent5>
      <a:accent6>
        <a:srgbClr val="091424"/>
      </a:accent6>
      <a:hlink>
        <a:srgbClr val="FFFF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Custom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62B7E8"/>
      </a:accent1>
      <a:accent2>
        <a:srgbClr val="4185B5"/>
      </a:accent2>
      <a:accent3>
        <a:srgbClr val="285D8D"/>
      </a:accent3>
      <a:accent4>
        <a:srgbClr val="134070"/>
      </a:accent4>
      <a:accent5>
        <a:srgbClr val="1A3253"/>
      </a:accent5>
      <a:accent6>
        <a:srgbClr val="091424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Custom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62B7E8"/>
      </a:accent1>
      <a:accent2>
        <a:srgbClr val="4185B5"/>
      </a:accent2>
      <a:accent3>
        <a:srgbClr val="285D8D"/>
      </a:accent3>
      <a:accent4>
        <a:srgbClr val="134070"/>
      </a:accent4>
      <a:accent5>
        <a:srgbClr val="1A3253"/>
      </a:accent5>
      <a:accent6>
        <a:srgbClr val="091424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5983</TotalTime>
  <Words>569</Words>
  <Application>Microsoft Macintosh PowerPoint</Application>
  <PresentationFormat>Widescreen</PresentationFormat>
  <Paragraphs>87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Trent Henderson</cp:lastModifiedBy>
  <cp:revision>142</cp:revision>
  <dcterms:created xsi:type="dcterms:W3CDTF">2020-01-20T05:08:25Z</dcterms:created>
  <dcterms:modified xsi:type="dcterms:W3CDTF">2022-07-15T23:13:19Z</dcterms:modified>
</cp:coreProperties>
</file>

<file path=docProps/thumbnail.jpeg>
</file>